
<file path=[Content_Types].xml><?xml version="1.0" encoding="utf-8"?>
<Types xmlns="http://schemas.openxmlformats.org/package/2006/content-types">
  <Default Extension="bmp" ContentType="image/bmp"/>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281" r:id="rId30"/>
    <p:sldId id="647" r:id="rId31"/>
    <p:sldId id="629" r:id="rId32"/>
    <p:sldId id="632" r:id="rId33"/>
    <p:sldId id="635" r:id="rId34"/>
    <p:sldId id="615" r:id="rId35"/>
    <p:sldId id="285" r:id="rId36"/>
    <p:sldId id="642" r:id="rId37"/>
    <p:sldId id="617" r:id="rId38"/>
    <p:sldId id="620" r:id="rId39"/>
    <p:sldId id="619" r:id="rId40"/>
    <p:sldId id="621" r:id="rId41"/>
    <p:sldId id="622" r:id="rId42"/>
    <p:sldId id="614" r:id="rId43"/>
    <p:sldId id="640" r:id="rId44"/>
    <p:sldId id="641" r:id="rId45"/>
    <p:sldId id="643" r:id="rId46"/>
    <p:sldId id="644" r:id="rId47"/>
    <p:sldId id="645" r:id="rId48"/>
    <p:sldId id="646" r:id="rId49"/>
    <p:sldId id="289" r:id="rId50"/>
    <p:sldId id="624" r:id="rId51"/>
    <p:sldId id="291" r:id="rId52"/>
    <p:sldId id="292" r:id="rId53"/>
    <p:sldId id="648"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281"/>
            <p14:sldId id="647"/>
            <p14:sldId id="629"/>
            <p14:sldId id="632"/>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03718B-EBA6-4D94-888E-D2051F6B0565}" v="141" dt="2024-01-10T20:42:23.379"/>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58" autoAdjust="0"/>
    <p:restoredTop sz="54057" autoAdjust="0"/>
  </p:normalViewPr>
  <p:slideViewPr>
    <p:cSldViewPr snapToGrid="0">
      <p:cViewPr varScale="1">
        <p:scale>
          <a:sx n="21" d="100"/>
          <a:sy n="21" d="100"/>
        </p:scale>
        <p:origin x="960" y="48"/>
      </p:cViewPr>
      <p:guideLst/>
    </p:cSldViewPr>
  </p:slideViewPr>
  <p:notesTextViewPr>
    <p:cViewPr>
      <p:scale>
        <a:sx n="125" d="100"/>
        <a:sy n="125"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ADD88BE4-9434-4B3E-96DD-FC5F402EBA83}"/>
    <pc:docChg chg="delSld modSld sldOrd delSection modSection">
      <pc:chgData name="Mitchell Wand" userId="de9b44c55c049659" providerId="LiveId" clId="{ADD88BE4-9434-4B3E-96DD-FC5F402EBA83}" dt="2024-01-05T19:51:23.445" v="4" actId="17851"/>
      <pc:docMkLst>
        <pc:docMk/>
      </pc:docMkLst>
      <pc:sldChg chg="del">
        <pc:chgData name="Mitchell Wand" userId="de9b44c55c049659" providerId="LiveId" clId="{ADD88BE4-9434-4B3E-96DD-FC5F402EBA83}" dt="2024-01-05T19:51:05.476" v="2" actId="2696"/>
        <pc:sldMkLst>
          <pc:docMk/>
          <pc:sldMk cId="2722051506" sldId="262"/>
        </pc:sldMkLst>
      </pc:sldChg>
      <pc:sldChg chg="del">
        <pc:chgData name="Mitchell Wand" userId="de9b44c55c049659" providerId="LiveId" clId="{ADD88BE4-9434-4B3E-96DD-FC5F402EBA83}" dt="2024-01-05T19:51:05.476" v="2" actId="2696"/>
        <pc:sldMkLst>
          <pc:docMk/>
          <pc:sldMk cId="900969852" sldId="263"/>
        </pc:sldMkLst>
      </pc:sldChg>
      <pc:sldChg chg="del">
        <pc:chgData name="Mitchell Wand" userId="de9b44c55c049659" providerId="LiveId" clId="{ADD88BE4-9434-4B3E-96DD-FC5F402EBA83}" dt="2024-01-05T19:51:05.476" v="2" actId="2696"/>
        <pc:sldMkLst>
          <pc:docMk/>
          <pc:sldMk cId="2772201116" sldId="344"/>
        </pc:sldMkLst>
      </pc:sldChg>
      <pc:sldChg chg="del">
        <pc:chgData name="Mitchell Wand" userId="de9b44c55c049659" providerId="LiveId" clId="{ADD88BE4-9434-4B3E-96DD-FC5F402EBA83}" dt="2024-01-05T19:51:05.476" v="2" actId="2696"/>
        <pc:sldMkLst>
          <pc:docMk/>
          <pc:sldMk cId="4093357953" sldId="537"/>
        </pc:sldMkLst>
      </pc:sldChg>
      <pc:sldChg chg="del">
        <pc:chgData name="Mitchell Wand" userId="de9b44c55c049659" providerId="LiveId" clId="{ADD88BE4-9434-4B3E-96DD-FC5F402EBA83}" dt="2024-01-05T19:51:05.476" v="2" actId="2696"/>
        <pc:sldMkLst>
          <pc:docMk/>
          <pc:sldMk cId="1259389776" sldId="579"/>
        </pc:sldMkLst>
      </pc:sldChg>
      <pc:sldChg chg="del">
        <pc:chgData name="Mitchell Wand" userId="de9b44c55c049659" providerId="LiveId" clId="{ADD88BE4-9434-4B3E-96DD-FC5F402EBA83}" dt="2024-01-05T19:51:05.476" v="2" actId="2696"/>
        <pc:sldMkLst>
          <pc:docMk/>
          <pc:sldMk cId="2842447031" sldId="607"/>
        </pc:sldMkLst>
      </pc:sldChg>
      <pc:sldChg chg="del">
        <pc:chgData name="Mitchell Wand" userId="de9b44c55c049659" providerId="LiveId" clId="{ADD88BE4-9434-4B3E-96DD-FC5F402EBA83}" dt="2024-01-05T19:51:05.476" v="2" actId="2696"/>
        <pc:sldMkLst>
          <pc:docMk/>
          <pc:sldMk cId="1796025648" sldId="608"/>
        </pc:sldMkLst>
      </pc:sldChg>
      <pc:sldChg chg="del ord">
        <pc:chgData name="Mitchell Wand" userId="de9b44c55c049659" providerId="LiveId" clId="{ADD88BE4-9434-4B3E-96DD-FC5F402EBA83}" dt="2024-01-05T19:51:05.476" v="2" actId="2696"/>
        <pc:sldMkLst>
          <pc:docMk/>
          <pc:sldMk cId="1215711037" sldId="609"/>
        </pc:sldMkLst>
      </pc:sldChg>
      <pc:sldChg chg="del">
        <pc:chgData name="Mitchell Wand" userId="de9b44c55c049659" providerId="LiveId" clId="{ADD88BE4-9434-4B3E-96DD-FC5F402EBA83}" dt="2024-01-05T19:51:05.476" v="2" actId="2696"/>
        <pc:sldMkLst>
          <pc:docMk/>
          <pc:sldMk cId="3242278176" sldId="610"/>
        </pc:sldMkLst>
      </pc:sldChg>
      <pc:sldChg chg="del">
        <pc:chgData name="Mitchell Wand" userId="de9b44c55c049659" providerId="LiveId" clId="{ADD88BE4-9434-4B3E-96DD-FC5F402EBA83}" dt="2024-01-05T19:51:05.476" v="2" actId="2696"/>
        <pc:sldMkLst>
          <pc:docMk/>
          <pc:sldMk cId="995385996" sldId="611"/>
        </pc:sldMkLst>
      </pc:sldChg>
      <pc:sldChg chg="del">
        <pc:chgData name="Mitchell Wand" userId="de9b44c55c049659" providerId="LiveId" clId="{ADD88BE4-9434-4B3E-96DD-FC5F402EBA83}" dt="2024-01-05T19:51:05.476" v="2" actId="2696"/>
        <pc:sldMkLst>
          <pc:docMk/>
          <pc:sldMk cId="2652265136" sldId="612"/>
        </pc:sldMkLst>
      </pc:sldChg>
    </pc:docChg>
  </pc:docChgLst>
  <pc:docChgLst>
    <pc:chgData name="Mitchell Wand" userId="de9b44c55c049659" providerId="LiveId" clId="{8903718B-EBA6-4D94-888E-D2051F6B0565}"/>
    <pc:docChg chg="undo custSel addSld delSld modSld modSection">
      <pc:chgData name="Mitchell Wand" userId="de9b44c55c049659" providerId="LiveId" clId="{8903718B-EBA6-4D94-888E-D2051F6B0565}" dt="2024-01-10T20:48:19.279" v="4472" actId="20577"/>
      <pc:docMkLst>
        <pc:docMk/>
      </pc:docMkLst>
      <pc:sldChg chg="delSp modSp mod modNotesTx">
        <pc:chgData name="Mitchell Wand" userId="de9b44c55c049659" providerId="LiveId" clId="{8903718B-EBA6-4D94-888E-D2051F6B0565}" dt="2024-01-10T20:48:19.279" v="4472" actId="20577"/>
        <pc:sldMkLst>
          <pc:docMk/>
          <pc:sldMk cId="0" sldId="257"/>
        </pc:sldMkLst>
        <pc:spChg chg="del">
          <ac:chgData name="Mitchell Wand" userId="de9b44c55c049659" providerId="LiveId" clId="{8903718B-EBA6-4D94-888E-D2051F6B0565}" dt="2024-01-10T16:52:38.155" v="431" actId="478"/>
          <ac:spMkLst>
            <pc:docMk/>
            <pc:sldMk cId="0" sldId="257"/>
            <ac:spMk id="2" creationId="{51BF68EE-56FA-EC19-D97A-BFADB0388602}"/>
          </ac:spMkLst>
        </pc:spChg>
        <pc:spChg chg="mod">
          <ac:chgData name="Mitchell Wand" userId="de9b44c55c049659" providerId="LiveId" clId="{8903718B-EBA6-4D94-888E-D2051F6B0565}" dt="2024-01-10T20:48:19.279" v="4472" actId="20577"/>
          <ac:spMkLst>
            <pc:docMk/>
            <pc:sldMk cId="0" sldId="257"/>
            <ac:spMk id="269" creationId="{00000000-0000-0000-0000-000000000000}"/>
          </ac:spMkLst>
        </pc:spChg>
      </pc:sldChg>
      <pc:sldChg chg="modSp mod">
        <pc:chgData name="Mitchell Wand" userId="de9b44c55c049659" providerId="LiveId" clId="{8903718B-EBA6-4D94-888E-D2051F6B0565}" dt="2024-01-10T16:58:09.304" v="711" actId="14100"/>
        <pc:sldMkLst>
          <pc:docMk/>
          <pc:sldMk cId="0" sldId="258"/>
        </pc:sldMkLst>
        <pc:spChg chg="mod">
          <ac:chgData name="Mitchell Wand" userId="de9b44c55c049659" providerId="LiveId" clId="{8903718B-EBA6-4D94-888E-D2051F6B0565}" dt="2024-01-10T16:58:09.304" v="711" actId="14100"/>
          <ac:spMkLst>
            <pc:docMk/>
            <pc:sldMk cId="0" sldId="258"/>
            <ac:spMk id="2" creationId="{8BB96C7E-74AB-B95B-0487-ABF9A1C473BE}"/>
          </ac:spMkLst>
        </pc:spChg>
        <pc:spChg chg="mod">
          <ac:chgData name="Mitchell Wand" userId="de9b44c55c049659" providerId="LiveId" clId="{8903718B-EBA6-4D94-888E-D2051F6B0565}" dt="2024-01-10T16:57:45.168" v="706" actId="20577"/>
          <ac:spMkLst>
            <pc:docMk/>
            <pc:sldMk cId="0" sldId="258"/>
            <ac:spMk id="275" creationId="{00000000-0000-0000-0000-000000000000}"/>
          </ac:spMkLst>
        </pc:spChg>
      </pc:sldChg>
      <pc:sldChg chg="modNotesTx">
        <pc:chgData name="Mitchell Wand" userId="de9b44c55c049659" providerId="LiveId" clId="{8903718B-EBA6-4D94-888E-D2051F6B0565}" dt="2024-01-10T17:15:21.163" v="1353" actId="20577"/>
        <pc:sldMkLst>
          <pc:docMk/>
          <pc:sldMk cId="0" sldId="261"/>
        </pc:sldMkLst>
      </pc:sldChg>
      <pc:sldChg chg="modNotesTx">
        <pc:chgData name="Mitchell Wand" userId="de9b44c55c049659" providerId="LiveId" clId="{8903718B-EBA6-4D94-888E-D2051F6B0565}" dt="2024-01-10T16:56:39.136" v="650" actId="20577"/>
        <pc:sldMkLst>
          <pc:docMk/>
          <pc:sldMk cId="0" sldId="264"/>
        </pc:sldMkLst>
      </pc:sldChg>
      <pc:sldChg chg="modSp mod modNotesTx">
        <pc:chgData name="Mitchell Wand" userId="de9b44c55c049659" providerId="LiveId" clId="{8903718B-EBA6-4D94-888E-D2051F6B0565}" dt="2024-01-10T17:00:05.473" v="813" actId="113"/>
        <pc:sldMkLst>
          <pc:docMk/>
          <pc:sldMk cId="4118497629" sldId="266"/>
        </pc:sldMkLst>
        <pc:spChg chg="mod">
          <ac:chgData name="Mitchell Wand" userId="de9b44c55c049659" providerId="LiveId" clId="{8903718B-EBA6-4D94-888E-D2051F6B0565}" dt="2024-01-10T17:00:05.473" v="813" actId="113"/>
          <ac:spMkLst>
            <pc:docMk/>
            <pc:sldMk cId="4118497629" sldId="266"/>
            <ac:spMk id="2" creationId="{AA6B4387-6071-8F60-6B7C-D23206215DFD}"/>
          </ac:spMkLst>
        </pc:spChg>
      </pc:sldChg>
      <pc:sldChg chg="modNotesTx">
        <pc:chgData name="Mitchell Wand" userId="de9b44c55c049659" providerId="LiveId" clId="{8903718B-EBA6-4D94-888E-D2051F6B0565}" dt="2024-01-10T17:03:33.084" v="1089" actId="20577"/>
        <pc:sldMkLst>
          <pc:docMk/>
          <pc:sldMk cId="1669874068" sldId="267"/>
        </pc:sldMkLst>
      </pc:sldChg>
      <pc:sldChg chg="modNotesTx">
        <pc:chgData name="Mitchell Wand" userId="de9b44c55c049659" providerId="LiveId" clId="{8903718B-EBA6-4D94-888E-D2051F6B0565}" dt="2024-01-10T16:58:45.871" v="779" actId="20577"/>
        <pc:sldMkLst>
          <pc:docMk/>
          <pc:sldMk cId="4219688417" sldId="271"/>
        </pc:sldMkLst>
      </pc:sldChg>
      <pc:sldChg chg="modNotesTx">
        <pc:chgData name="Mitchell Wand" userId="de9b44c55c049659" providerId="LiveId" clId="{8903718B-EBA6-4D94-888E-D2051F6B0565}" dt="2024-01-10T17:25:07.552" v="2430" actId="20577"/>
        <pc:sldMkLst>
          <pc:docMk/>
          <pc:sldMk cId="0" sldId="274"/>
        </pc:sldMkLst>
      </pc:sldChg>
      <pc:sldChg chg="modNotesTx">
        <pc:chgData name="Mitchell Wand" userId="de9b44c55c049659" providerId="LiveId" clId="{8903718B-EBA6-4D94-888E-D2051F6B0565}" dt="2024-01-10T17:25:28.098" v="2455" actId="6549"/>
        <pc:sldMkLst>
          <pc:docMk/>
          <pc:sldMk cId="0" sldId="279"/>
        </pc:sldMkLst>
      </pc:sldChg>
      <pc:sldChg chg="addSp delSp modSp mod modAnim modNotesTx">
        <pc:chgData name="Mitchell Wand" userId="de9b44c55c049659" providerId="LiveId" clId="{8903718B-EBA6-4D94-888E-D2051F6B0565}" dt="2024-01-10T19:58:37.059" v="2907" actId="20577"/>
        <pc:sldMkLst>
          <pc:docMk/>
          <pc:sldMk cId="0" sldId="281"/>
        </pc:sldMkLst>
        <pc:spChg chg="del">
          <ac:chgData name="Mitchell Wand" userId="de9b44c55c049659" providerId="LiveId" clId="{8903718B-EBA6-4D94-888E-D2051F6B0565}" dt="2024-01-10T17:35:56.540" v="2460" actId="478"/>
          <ac:spMkLst>
            <pc:docMk/>
            <pc:sldMk cId="0" sldId="281"/>
            <ac:spMk id="2" creationId="{83892986-2212-E8C2-B9B2-44DCF0AE4705}"/>
          </ac:spMkLst>
        </pc:spChg>
        <pc:spChg chg="add del mod">
          <ac:chgData name="Mitchell Wand" userId="de9b44c55c049659" providerId="LiveId" clId="{8903718B-EBA6-4D94-888E-D2051F6B0565}" dt="2024-01-10T19:09:38.645" v="2493" actId="478"/>
          <ac:spMkLst>
            <pc:docMk/>
            <pc:sldMk cId="0" sldId="281"/>
            <ac:spMk id="3" creationId="{CEDA7FCA-038A-66A2-5597-475FAC94B40C}"/>
          </ac:spMkLst>
        </pc:spChg>
        <pc:spChg chg="add mod topLvl">
          <ac:chgData name="Mitchell Wand" userId="de9b44c55c049659" providerId="LiveId" clId="{8903718B-EBA6-4D94-888E-D2051F6B0565}" dt="2024-01-10T19:35:01.324" v="2664" actId="164"/>
          <ac:spMkLst>
            <pc:docMk/>
            <pc:sldMk cId="0" sldId="281"/>
            <ac:spMk id="4" creationId="{2DC978B8-7A40-AA38-0554-6291B5EF79D6}"/>
          </ac:spMkLst>
        </pc:spChg>
        <pc:spChg chg="add del mod">
          <ac:chgData name="Mitchell Wand" userId="de9b44c55c049659" providerId="LiveId" clId="{8903718B-EBA6-4D94-888E-D2051F6B0565}" dt="2024-01-10T18:08:37.498" v="2485" actId="478"/>
          <ac:spMkLst>
            <pc:docMk/>
            <pc:sldMk cId="0" sldId="281"/>
            <ac:spMk id="6" creationId="{6AAF0A70-96F2-6575-F009-EAF59E10B9DD}"/>
          </ac:spMkLst>
        </pc:spChg>
        <pc:spChg chg="add mod topLvl">
          <ac:chgData name="Mitchell Wand" userId="de9b44c55c049659" providerId="LiveId" clId="{8903718B-EBA6-4D94-888E-D2051F6B0565}" dt="2024-01-10T19:35:01.324" v="2664" actId="164"/>
          <ac:spMkLst>
            <pc:docMk/>
            <pc:sldMk cId="0" sldId="281"/>
            <ac:spMk id="7" creationId="{C87D9F50-60D5-10BD-CC2D-BEDF9A3710CC}"/>
          </ac:spMkLst>
        </pc:spChg>
        <pc:spChg chg="add mod topLvl">
          <ac:chgData name="Mitchell Wand" userId="de9b44c55c049659" providerId="LiveId" clId="{8903718B-EBA6-4D94-888E-D2051F6B0565}" dt="2024-01-10T19:35:01.324" v="2664" actId="164"/>
          <ac:spMkLst>
            <pc:docMk/>
            <pc:sldMk cId="0" sldId="281"/>
            <ac:spMk id="8" creationId="{2CE602A6-3DEA-DDF1-86D3-C625D343C09D}"/>
          </ac:spMkLst>
        </pc:spChg>
        <pc:spChg chg="add mod topLvl">
          <ac:chgData name="Mitchell Wand" userId="de9b44c55c049659" providerId="LiveId" clId="{8903718B-EBA6-4D94-888E-D2051F6B0565}" dt="2024-01-10T19:35:01.324" v="2664" actId="164"/>
          <ac:spMkLst>
            <pc:docMk/>
            <pc:sldMk cId="0" sldId="281"/>
            <ac:spMk id="9" creationId="{9D43493E-6446-EF3A-E618-FF765609182B}"/>
          </ac:spMkLst>
        </pc:spChg>
        <pc:spChg chg="add mod">
          <ac:chgData name="Mitchell Wand" userId="de9b44c55c049659" providerId="LiveId" clId="{8903718B-EBA6-4D94-888E-D2051F6B0565}" dt="2024-01-10T19:34:41.599" v="2663" actId="165"/>
          <ac:spMkLst>
            <pc:docMk/>
            <pc:sldMk cId="0" sldId="281"/>
            <ac:spMk id="10" creationId="{60F3FCF3-28AA-8AF8-78F1-D648AC74E5A6}"/>
          </ac:spMkLst>
        </pc:spChg>
        <pc:spChg chg="add mod">
          <ac:chgData name="Mitchell Wand" userId="de9b44c55c049659" providerId="LiveId" clId="{8903718B-EBA6-4D94-888E-D2051F6B0565}" dt="2024-01-10T19:34:41.599" v="2663" actId="165"/>
          <ac:spMkLst>
            <pc:docMk/>
            <pc:sldMk cId="0" sldId="281"/>
            <ac:spMk id="11" creationId="{E2FE6234-203F-5A39-5DAA-455D308A5F64}"/>
          </ac:spMkLst>
        </pc:spChg>
        <pc:spChg chg="add del">
          <ac:chgData name="Mitchell Wand" userId="de9b44c55c049659" providerId="LiveId" clId="{8903718B-EBA6-4D94-888E-D2051F6B0565}" dt="2024-01-10T19:13:09.866" v="2526" actId="478"/>
          <ac:spMkLst>
            <pc:docMk/>
            <pc:sldMk cId="0" sldId="281"/>
            <ac:spMk id="13" creationId="{1DCE1A47-D45B-975F-CAD3-A33A59345604}"/>
          </ac:spMkLst>
        </pc:spChg>
        <pc:spChg chg="add mod topLvl">
          <ac:chgData name="Mitchell Wand" userId="de9b44c55c049659" providerId="LiveId" clId="{8903718B-EBA6-4D94-888E-D2051F6B0565}" dt="2024-01-10T19:35:01.324" v="2664" actId="164"/>
          <ac:spMkLst>
            <pc:docMk/>
            <pc:sldMk cId="0" sldId="281"/>
            <ac:spMk id="14" creationId="{5A81F413-D3CE-EDBA-8343-17F129452605}"/>
          </ac:spMkLst>
        </pc:spChg>
        <pc:spChg chg="add mod topLvl">
          <ac:chgData name="Mitchell Wand" userId="de9b44c55c049659" providerId="LiveId" clId="{8903718B-EBA6-4D94-888E-D2051F6B0565}" dt="2024-01-10T19:35:01.324" v="2664" actId="164"/>
          <ac:spMkLst>
            <pc:docMk/>
            <pc:sldMk cId="0" sldId="281"/>
            <ac:spMk id="15" creationId="{891E2B38-76F3-9E82-AD91-4B66C154D9DF}"/>
          </ac:spMkLst>
        </pc:spChg>
        <pc:spChg chg="add del mod">
          <ac:chgData name="Mitchell Wand" userId="de9b44c55c049659" providerId="LiveId" clId="{8903718B-EBA6-4D94-888E-D2051F6B0565}" dt="2024-01-10T19:21:27.615" v="2562" actId="478"/>
          <ac:spMkLst>
            <pc:docMk/>
            <pc:sldMk cId="0" sldId="281"/>
            <ac:spMk id="20" creationId="{AE1F9D88-B1F5-8D85-5178-540460BC5DE8}"/>
          </ac:spMkLst>
        </pc:spChg>
        <pc:spChg chg="add del mod">
          <ac:chgData name="Mitchell Wand" userId="de9b44c55c049659" providerId="LiveId" clId="{8903718B-EBA6-4D94-888E-D2051F6B0565}" dt="2024-01-10T19:20:29.117" v="2558" actId="478"/>
          <ac:spMkLst>
            <pc:docMk/>
            <pc:sldMk cId="0" sldId="281"/>
            <ac:spMk id="21" creationId="{496F8178-B93E-2275-C03D-299A038BA188}"/>
          </ac:spMkLst>
        </pc:spChg>
        <pc:spChg chg="add mod">
          <ac:chgData name="Mitchell Wand" userId="de9b44c55c049659" providerId="LiveId" clId="{8903718B-EBA6-4D94-888E-D2051F6B0565}" dt="2024-01-10T19:22:39.111" v="2570" actId="692"/>
          <ac:spMkLst>
            <pc:docMk/>
            <pc:sldMk cId="0" sldId="281"/>
            <ac:spMk id="22" creationId="{A441E197-BED0-FA9C-5D20-07D2F2F94641}"/>
          </ac:spMkLst>
        </pc:spChg>
        <pc:spChg chg="add mod topLvl">
          <ac:chgData name="Mitchell Wand" userId="de9b44c55c049659" providerId="LiveId" clId="{8903718B-EBA6-4D94-888E-D2051F6B0565}" dt="2024-01-10T19:35:01.324" v="2664" actId="164"/>
          <ac:spMkLst>
            <pc:docMk/>
            <pc:sldMk cId="0" sldId="281"/>
            <ac:spMk id="23" creationId="{4C07DC23-3DBF-2581-1995-3D7E97601FC0}"/>
          </ac:spMkLst>
        </pc:spChg>
        <pc:spChg chg="ord">
          <ac:chgData name="Mitchell Wand" userId="de9b44c55c049659" providerId="LiveId" clId="{8903718B-EBA6-4D94-888E-D2051F6B0565}" dt="2024-01-10T19:30:48.056" v="2610" actId="167"/>
          <ac:spMkLst>
            <pc:docMk/>
            <pc:sldMk cId="0" sldId="281"/>
            <ac:spMk id="790" creationId="{00000000-0000-0000-0000-000000000000}"/>
          </ac:spMkLst>
        </pc:spChg>
        <pc:spChg chg="mod">
          <ac:chgData name="Mitchell Wand" userId="de9b44c55c049659" providerId="LiveId" clId="{8903718B-EBA6-4D94-888E-D2051F6B0565}" dt="2024-01-10T19:58:37.059" v="2907" actId="20577"/>
          <ac:spMkLst>
            <pc:docMk/>
            <pc:sldMk cId="0" sldId="281"/>
            <ac:spMk id="791" creationId="{00000000-0000-0000-0000-000000000000}"/>
          </ac:spMkLst>
        </pc:spChg>
        <pc:spChg chg="mod topLvl">
          <ac:chgData name="Mitchell Wand" userId="de9b44c55c049659" providerId="LiveId" clId="{8903718B-EBA6-4D94-888E-D2051F6B0565}" dt="2024-01-10T19:34:41.599" v="2663" actId="165"/>
          <ac:spMkLst>
            <pc:docMk/>
            <pc:sldMk cId="0" sldId="281"/>
            <ac:spMk id="793" creationId="{00000000-0000-0000-0000-000000000000}"/>
          </ac:spMkLst>
        </pc:spChg>
        <pc:spChg chg="mod">
          <ac:chgData name="Mitchell Wand" userId="de9b44c55c049659" providerId="LiveId" clId="{8903718B-EBA6-4D94-888E-D2051F6B0565}" dt="2024-01-10T19:20:21.621" v="2557" actId="1076"/>
          <ac:spMkLst>
            <pc:docMk/>
            <pc:sldMk cId="0" sldId="281"/>
            <ac:spMk id="796" creationId="{00000000-0000-0000-0000-000000000000}"/>
          </ac:spMkLst>
        </pc:spChg>
        <pc:spChg chg="mod">
          <ac:chgData name="Mitchell Wand" userId="de9b44c55c049659" providerId="LiveId" clId="{8903718B-EBA6-4D94-888E-D2051F6B0565}" dt="2024-01-10T19:20:16.148" v="2556" actId="1076"/>
          <ac:spMkLst>
            <pc:docMk/>
            <pc:sldMk cId="0" sldId="281"/>
            <ac:spMk id="797" creationId="{00000000-0000-0000-0000-000000000000}"/>
          </ac:spMkLst>
        </pc:spChg>
        <pc:grpChg chg="add mod topLvl">
          <ac:chgData name="Mitchell Wand" userId="de9b44c55c049659" providerId="LiveId" clId="{8903718B-EBA6-4D94-888E-D2051F6B0565}" dt="2024-01-10T19:35:01.324" v="2664" actId="164"/>
          <ac:grpSpMkLst>
            <pc:docMk/>
            <pc:sldMk cId="0" sldId="281"/>
            <ac:grpSpMk id="12" creationId="{2E872331-129A-5669-E74A-F0D26DF9AF1E}"/>
          </ac:grpSpMkLst>
        </pc:grpChg>
        <pc:grpChg chg="add del mod">
          <ac:chgData name="Mitchell Wand" userId="de9b44c55c049659" providerId="LiveId" clId="{8903718B-EBA6-4D94-888E-D2051F6B0565}" dt="2024-01-10T19:29:07.380" v="2607" actId="165"/>
          <ac:grpSpMkLst>
            <pc:docMk/>
            <pc:sldMk cId="0" sldId="281"/>
            <ac:grpSpMk id="24" creationId="{4CA9CA7A-3EED-AA8C-8466-084C2B68D2BE}"/>
          </ac:grpSpMkLst>
        </pc:grpChg>
        <pc:grpChg chg="add del mod">
          <ac:chgData name="Mitchell Wand" userId="de9b44c55c049659" providerId="LiveId" clId="{8903718B-EBA6-4D94-888E-D2051F6B0565}" dt="2024-01-10T19:34:41.599" v="2663" actId="165"/>
          <ac:grpSpMkLst>
            <pc:docMk/>
            <pc:sldMk cId="0" sldId="281"/>
            <ac:grpSpMk id="25" creationId="{A2650E97-2665-2C33-FE73-8FDFAD33CBA3}"/>
          </ac:grpSpMkLst>
        </pc:grpChg>
        <pc:grpChg chg="add mod">
          <ac:chgData name="Mitchell Wand" userId="de9b44c55c049659" providerId="LiveId" clId="{8903718B-EBA6-4D94-888E-D2051F6B0565}" dt="2024-01-10T19:35:01.324" v="2664" actId="164"/>
          <ac:grpSpMkLst>
            <pc:docMk/>
            <pc:sldMk cId="0" sldId="281"/>
            <ac:grpSpMk id="26" creationId="{E5CC8944-95CF-3FC9-32D8-CFC5B81584CA}"/>
          </ac:grpSpMkLst>
        </pc:grpChg>
        <pc:cxnChg chg="add del mod">
          <ac:chgData name="Mitchell Wand" userId="de9b44c55c049659" providerId="LiveId" clId="{8903718B-EBA6-4D94-888E-D2051F6B0565}" dt="2024-01-10T19:16:15.660" v="2538" actId="478"/>
          <ac:cxnSpMkLst>
            <pc:docMk/>
            <pc:sldMk cId="0" sldId="281"/>
            <ac:cxnSpMk id="17" creationId="{5560DC5A-22A0-F493-4C01-C299AB8E42DC}"/>
          </ac:cxnSpMkLst>
        </pc:cxnChg>
      </pc:sldChg>
      <pc:sldChg chg="del">
        <pc:chgData name="Mitchell Wand" userId="de9b44c55c049659" providerId="LiveId" clId="{8903718B-EBA6-4D94-888E-D2051F6B0565}" dt="2024-01-10T20:05:17.238" v="3091" actId="2696"/>
        <pc:sldMkLst>
          <pc:docMk/>
          <pc:sldMk cId="0" sldId="282"/>
        </pc:sldMkLst>
      </pc:sldChg>
      <pc:sldChg chg="del">
        <pc:chgData name="Mitchell Wand" userId="de9b44c55c049659" providerId="LiveId" clId="{8903718B-EBA6-4D94-888E-D2051F6B0565}" dt="2024-01-10T20:06:10.120" v="3092" actId="2696"/>
        <pc:sldMkLst>
          <pc:docMk/>
          <pc:sldMk cId="0" sldId="283"/>
        </pc:sldMkLst>
      </pc:sldChg>
      <pc:sldChg chg="modNotesTx">
        <pc:chgData name="Mitchell Wand" userId="de9b44c55c049659" providerId="LiveId" clId="{8903718B-EBA6-4D94-888E-D2051F6B0565}" dt="2024-01-10T20:32:16.403" v="4366" actId="20577"/>
        <pc:sldMkLst>
          <pc:docMk/>
          <pc:sldMk cId="0" sldId="289"/>
        </pc:sldMkLst>
      </pc:sldChg>
      <pc:sldChg chg="modNotesTx">
        <pc:chgData name="Mitchell Wand" userId="de9b44c55c049659" providerId="LiveId" clId="{8903718B-EBA6-4D94-888E-D2051F6B0565}" dt="2024-01-10T20:32:58.815" v="4372" actId="20577"/>
        <pc:sldMkLst>
          <pc:docMk/>
          <pc:sldMk cId="0" sldId="291"/>
        </pc:sldMkLst>
      </pc:sldChg>
      <pc:sldChg chg="modSp mod">
        <pc:chgData name="Mitchell Wand" userId="de9b44c55c049659" providerId="LiveId" clId="{8903718B-EBA6-4D94-888E-D2051F6B0565}" dt="2024-01-10T20:36:58.514" v="4382" actId="20577"/>
        <pc:sldMkLst>
          <pc:docMk/>
          <pc:sldMk cId="0" sldId="292"/>
        </pc:sldMkLst>
        <pc:spChg chg="mod">
          <ac:chgData name="Mitchell Wand" userId="de9b44c55c049659" providerId="LiveId" clId="{8903718B-EBA6-4D94-888E-D2051F6B0565}" dt="2024-01-10T20:36:58.514" v="4382" actId="20577"/>
          <ac:spMkLst>
            <pc:docMk/>
            <pc:sldMk cId="0" sldId="292"/>
            <ac:spMk id="869" creationId="{00000000-0000-0000-0000-000000000000}"/>
          </ac:spMkLst>
        </pc:spChg>
      </pc:sldChg>
      <pc:sldChg chg="modNotesTx">
        <pc:chgData name="Mitchell Wand" userId="de9b44c55c049659" providerId="LiveId" clId="{8903718B-EBA6-4D94-888E-D2051F6B0565}" dt="2024-01-10T17:19:47.497" v="1727" actId="20577"/>
        <pc:sldMkLst>
          <pc:docMk/>
          <pc:sldMk cId="1920501493" sldId="552"/>
        </pc:sldMkLst>
      </pc:sldChg>
      <pc:sldChg chg="modNotesTx">
        <pc:chgData name="Mitchell Wand" userId="de9b44c55c049659" providerId="LiveId" clId="{8903718B-EBA6-4D94-888E-D2051F6B0565}" dt="2024-01-10T17:06:42.411" v="1272" actId="20577"/>
        <pc:sldMkLst>
          <pc:docMk/>
          <pc:sldMk cId="3070017317" sldId="580"/>
        </pc:sldMkLst>
      </pc:sldChg>
      <pc:sldChg chg="modNotesTx">
        <pc:chgData name="Mitchell Wand" userId="de9b44c55c049659" providerId="LiveId" clId="{8903718B-EBA6-4D94-888E-D2051F6B0565}" dt="2024-01-10T17:24:27.070" v="2388" actId="20577"/>
        <pc:sldMkLst>
          <pc:docMk/>
          <pc:sldMk cId="3556080667" sldId="582"/>
        </pc:sldMkLst>
      </pc:sldChg>
      <pc:sldChg chg="modNotesTx">
        <pc:chgData name="Mitchell Wand" userId="de9b44c55c049659" providerId="LiveId" clId="{8903718B-EBA6-4D94-888E-D2051F6B0565}" dt="2024-01-10T20:28:13.162" v="4116" actId="20577"/>
        <pc:sldMkLst>
          <pc:docMk/>
          <pc:sldMk cId="2847655225" sldId="614"/>
        </pc:sldMkLst>
      </pc:sldChg>
      <pc:sldChg chg="modNotesTx">
        <pc:chgData name="Mitchell Wand" userId="de9b44c55c049659" providerId="LiveId" clId="{8903718B-EBA6-4D94-888E-D2051F6B0565}" dt="2024-01-10T20:32:35.531" v="4370" actId="20577"/>
        <pc:sldMkLst>
          <pc:docMk/>
          <pc:sldMk cId="2668775346" sldId="624"/>
        </pc:sldMkLst>
      </pc:sldChg>
      <pc:sldChg chg="del">
        <pc:chgData name="Mitchell Wand" userId="de9b44c55c049659" providerId="LiveId" clId="{8903718B-EBA6-4D94-888E-D2051F6B0565}" dt="2024-01-10T20:43:02.243" v="4439" actId="2696"/>
        <pc:sldMkLst>
          <pc:docMk/>
          <pc:sldMk cId="4207809738" sldId="625"/>
        </pc:sldMkLst>
      </pc:sldChg>
      <pc:sldChg chg="modSp mod chgLayout modNotesTx">
        <pc:chgData name="Mitchell Wand" userId="de9b44c55c049659" providerId="LiveId" clId="{8903718B-EBA6-4D94-888E-D2051F6B0565}" dt="2024-01-10T17:09:36.800" v="1349" actId="15"/>
        <pc:sldMkLst>
          <pc:docMk/>
          <pc:sldMk cId="2842256864" sldId="627"/>
        </pc:sldMkLst>
        <pc:spChg chg="mod ord">
          <ac:chgData name="Mitchell Wand" userId="de9b44c55c049659" providerId="LiveId" clId="{8903718B-EBA6-4D94-888E-D2051F6B0565}" dt="2024-01-10T17:07:36.924" v="1275" actId="700"/>
          <ac:spMkLst>
            <pc:docMk/>
            <pc:sldMk cId="2842256864" sldId="627"/>
            <ac:spMk id="383" creationId="{00000000-0000-0000-0000-000000000000}"/>
          </ac:spMkLst>
        </pc:spChg>
        <pc:spChg chg="mod ord">
          <ac:chgData name="Mitchell Wand" userId="de9b44c55c049659" providerId="LiveId" clId="{8903718B-EBA6-4D94-888E-D2051F6B0565}" dt="2024-01-10T17:09:36.800" v="1349" actId="15"/>
          <ac:spMkLst>
            <pc:docMk/>
            <pc:sldMk cId="2842256864" sldId="627"/>
            <ac:spMk id="384" creationId="{00000000-0000-0000-0000-000000000000}"/>
          </ac:spMkLst>
        </pc:spChg>
        <pc:spChg chg="mod ord">
          <ac:chgData name="Mitchell Wand" userId="de9b44c55c049659" providerId="LiveId" clId="{8903718B-EBA6-4D94-888E-D2051F6B0565}" dt="2024-01-10T17:07:36.924" v="1275" actId="700"/>
          <ac:spMkLst>
            <pc:docMk/>
            <pc:sldMk cId="2842256864" sldId="627"/>
            <ac:spMk id="388" creationId="{00000000-0000-0000-0000-000000000000}"/>
          </ac:spMkLst>
        </pc:spChg>
      </pc:sldChg>
      <pc:sldChg chg="modNotesTx">
        <pc:chgData name="Mitchell Wand" userId="de9b44c55c049659" providerId="LiveId" clId="{8903718B-EBA6-4D94-888E-D2051F6B0565}" dt="2024-01-10T17:04:48.608" v="1101" actId="20577"/>
        <pc:sldMkLst>
          <pc:docMk/>
          <pc:sldMk cId="3264674421" sldId="628"/>
        </pc:sldMkLst>
      </pc:sldChg>
      <pc:sldChg chg="addSp delSp modSp mod modClrScheme chgLayout modNotesTx">
        <pc:chgData name="Mitchell Wand" userId="de9b44c55c049659" providerId="LiveId" clId="{8903718B-EBA6-4D94-888E-D2051F6B0565}" dt="2024-01-10T20:19:48.186" v="3392" actId="20577"/>
        <pc:sldMkLst>
          <pc:docMk/>
          <pc:sldMk cId="3686231553" sldId="629"/>
        </pc:sldMkLst>
        <pc:spChg chg="mod ord">
          <ac:chgData name="Mitchell Wand" userId="de9b44c55c049659" providerId="LiveId" clId="{8903718B-EBA6-4D94-888E-D2051F6B0565}" dt="2024-01-10T20:13:33.171" v="3098" actId="700"/>
          <ac:spMkLst>
            <pc:docMk/>
            <pc:sldMk cId="3686231553" sldId="629"/>
            <ac:spMk id="2" creationId="{659D289A-985D-1A56-59CE-6EF9ED6D4011}"/>
          </ac:spMkLst>
        </pc:spChg>
        <pc:spChg chg="mod ord">
          <ac:chgData name="Mitchell Wand" userId="de9b44c55c049659" providerId="LiveId" clId="{8903718B-EBA6-4D94-888E-D2051F6B0565}" dt="2024-01-10T20:18:43.673" v="3255" actId="20577"/>
          <ac:spMkLst>
            <pc:docMk/>
            <pc:sldMk cId="3686231553" sldId="629"/>
            <ac:spMk id="3" creationId="{123737BA-E24B-7E80-0CED-00E8D3C4A970}"/>
          </ac:spMkLst>
        </pc:spChg>
        <pc:spChg chg="del mod">
          <ac:chgData name="Mitchell Wand" userId="de9b44c55c049659" providerId="LiveId" clId="{8903718B-EBA6-4D94-888E-D2051F6B0565}" dt="2024-01-10T20:17:21.752" v="3177" actId="478"/>
          <ac:spMkLst>
            <pc:docMk/>
            <pc:sldMk cId="3686231553" sldId="629"/>
            <ac:spMk id="5" creationId="{666F59C6-958E-40A6-DCDD-8A8EE5957480}"/>
          </ac:spMkLst>
        </pc:spChg>
        <pc:spChg chg="add mod">
          <ac:chgData name="Mitchell Wand" userId="de9b44c55c049659" providerId="LiveId" clId="{8903718B-EBA6-4D94-888E-D2051F6B0565}" dt="2024-01-10T20:16:47.952" v="3156" actId="20577"/>
          <ac:spMkLst>
            <pc:docMk/>
            <pc:sldMk cId="3686231553" sldId="629"/>
            <ac:spMk id="6" creationId="{E78C1929-8040-4DBB-7404-BD8AC337EF1E}"/>
          </ac:spMkLst>
        </pc:spChg>
      </pc:sldChg>
      <pc:sldChg chg="modNotesTx">
        <pc:chgData name="Mitchell Wand" userId="de9b44c55c049659" providerId="LiveId" clId="{8903718B-EBA6-4D94-888E-D2051F6B0565}" dt="2024-01-10T16:51:55.081" v="369" actId="20577"/>
        <pc:sldMkLst>
          <pc:docMk/>
          <pc:sldMk cId="1533333579" sldId="630"/>
        </pc:sldMkLst>
      </pc:sldChg>
      <pc:sldChg chg="modNotesTx">
        <pc:chgData name="Mitchell Wand" userId="de9b44c55c049659" providerId="LiveId" clId="{8903718B-EBA6-4D94-888E-D2051F6B0565}" dt="2024-01-10T16:52:24.288" v="430" actId="20577"/>
        <pc:sldMkLst>
          <pc:docMk/>
          <pc:sldMk cId="4019177417" sldId="631"/>
        </pc:sldMkLst>
      </pc:sldChg>
      <pc:sldChg chg="modNotesTx">
        <pc:chgData name="Mitchell Wand" userId="de9b44c55c049659" providerId="LiveId" clId="{8903718B-EBA6-4D94-888E-D2051F6B0565}" dt="2024-01-10T20:23:56.751" v="3919" actId="20577"/>
        <pc:sldMkLst>
          <pc:docMk/>
          <pc:sldMk cId="2632760217" sldId="632"/>
        </pc:sldMkLst>
      </pc:sldChg>
      <pc:sldChg chg="modNotesTx">
        <pc:chgData name="Mitchell Wand" userId="de9b44c55c049659" providerId="LiveId" clId="{8903718B-EBA6-4D94-888E-D2051F6B0565}" dt="2024-01-10T16:56:55.539" v="668" actId="20577"/>
        <pc:sldMkLst>
          <pc:docMk/>
          <pc:sldMk cId="782651256" sldId="633"/>
        </pc:sldMkLst>
      </pc:sldChg>
      <pc:sldChg chg="modNotesTx">
        <pc:chgData name="Mitchell Wand" userId="de9b44c55c049659" providerId="LiveId" clId="{8903718B-EBA6-4D94-888E-D2051F6B0565}" dt="2024-01-10T20:24:49.950" v="4104" actId="20577"/>
        <pc:sldMkLst>
          <pc:docMk/>
          <pc:sldMk cId="3002758661" sldId="635"/>
        </pc:sldMkLst>
      </pc:sldChg>
      <pc:sldChg chg="modNotesTx">
        <pc:chgData name="Mitchell Wand" userId="de9b44c55c049659" providerId="LiveId" clId="{8903718B-EBA6-4D94-888E-D2051F6B0565}" dt="2024-01-10T17:05:49.209" v="1215" actId="20577"/>
        <pc:sldMkLst>
          <pc:docMk/>
          <pc:sldMk cId="1410245985" sldId="637"/>
        </pc:sldMkLst>
      </pc:sldChg>
      <pc:sldChg chg="modNotesTx">
        <pc:chgData name="Mitchell Wand" userId="de9b44c55c049659" providerId="LiveId" clId="{8903718B-EBA6-4D94-888E-D2051F6B0565}" dt="2024-01-10T17:18:01.852" v="1711" actId="20577"/>
        <pc:sldMkLst>
          <pc:docMk/>
          <pc:sldMk cId="2648866184" sldId="638"/>
        </pc:sldMkLst>
      </pc:sldChg>
      <pc:sldChg chg="modNotesTx">
        <pc:chgData name="Mitchell Wand" userId="de9b44c55c049659" providerId="LiveId" clId="{8903718B-EBA6-4D94-888E-D2051F6B0565}" dt="2024-01-10T20:29:11.048" v="4237" actId="20577"/>
        <pc:sldMkLst>
          <pc:docMk/>
          <pc:sldMk cId="2595956498" sldId="640"/>
        </pc:sldMkLst>
      </pc:sldChg>
      <pc:sldChg chg="modNotesTx">
        <pc:chgData name="Mitchell Wand" userId="de9b44c55c049659" providerId="LiveId" clId="{8903718B-EBA6-4D94-888E-D2051F6B0565}" dt="2024-01-10T20:30:15.882" v="4326" actId="20577"/>
        <pc:sldMkLst>
          <pc:docMk/>
          <pc:sldMk cId="2232505326" sldId="641"/>
        </pc:sldMkLst>
      </pc:sldChg>
      <pc:sldChg chg="modNotesTx">
        <pc:chgData name="Mitchell Wand" userId="de9b44c55c049659" providerId="LiveId" clId="{8903718B-EBA6-4D94-888E-D2051F6B0565}" dt="2024-01-10T20:31:02.240" v="4327" actId="20577"/>
        <pc:sldMkLst>
          <pc:docMk/>
          <pc:sldMk cId="2616531227" sldId="645"/>
        </pc:sldMkLst>
      </pc:sldChg>
      <pc:sldChg chg="addSp delSp modSp new mod modClrScheme chgLayout modNotesTx">
        <pc:chgData name="Mitchell Wand" userId="de9b44c55c049659" providerId="LiveId" clId="{8903718B-EBA6-4D94-888E-D2051F6B0565}" dt="2024-01-10T20:01:52.766" v="3090" actId="20577"/>
        <pc:sldMkLst>
          <pc:docMk/>
          <pc:sldMk cId="3455463124" sldId="647"/>
        </pc:sldMkLst>
        <pc:spChg chg="del">
          <ac:chgData name="Mitchell Wand" userId="de9b44c55c049659" providerId="LiveId" clId="{8903718B-EBA6-4D94-888E-D2051F6B0565}" dt="2024-01-10T17:31:44.875" v="2457" actId="700"/>
          <ac:spMkLst>
            <pc:docMk/>
            <pc:sldMk cId="3455463124" sldId="647"/>
            <ac:spMk id="2" creationId="{80BF6394-91C0-03BF-EFD9-42B3C4ED54E5}"/>
          </ac:spMkLst>
        </pc:spChg>
        <pc:spChg chg="del">
          <ac:chgData name="Mitchell Wand" userId="de9b44c55c049659" providerId="LiveId" clId="{8903718B-EBA6-4D94-888E-D2051F6B0565}" dt="2024-01-10T17:31:44.875" v="2457" actId="700"/>
          <ac:spMkLst>
            <pc:docMk/>
            <pc:sldMk cId="3455463124" sldId="647"/>
            <ac:spMk id="3" creationId="{85592577-8FA0-B49E-BB9D-E2FB490E3390}"/>
          </ac:spMkLst>
        </pc:spChg>
        <pc:spChg chg="add del mod ord">
          <ac:chgData name="Mitchell Wand" userId="de9b44c55c049659" providerId="LiveId" clId="{8903718B-EBA6-4D94-888E-D2051F6B0565}" dt="2024-01-10T19:59:36.615" v="2910" actId="700"/>
          <ac:spMkLst>
            <pc:docMk/>
            <pc:sldMk cId="3455463124" sldId="647"/>
            <ac:spMk id="5" creationId="{C5DD6EC9-C91B-914B-6A06-D678B7B9451E}"/>
          </ac:spMkLst>
        </pc:spChg>
        <pc:spChg chg="add mod ord">
          <ac:chgData name="Mitchell Wand" userId="de9b44c55c049659" providerId="LiveId" clId="{8903718B-EBA6-4D94-888E-D2051F6B0565}" dt="2024-01-10T20:01:52.766" v="3090" actId="20577"/>
          <ac:spMkLst>
            <pc:docMk/>
            <pc:sldMk cId="3455463124" sldId="647"/>
            <ac:spMk id="6" creationId="{FBA0BE15-A617-3ACC-90F7-EE9A51D6F397}"/>
          </ac:spMkLst>
        </pc:spChg>
        <pc:spChg chg="add mod ord">
          <ac:chgData name="Mitchell Wand" userId="de9b44c55c049659" providerId="LiveId" clId="{8903718B-EBA6-4D94-888E-D2051F6B0565}" dt="2024-01-10T20:01:19.215" v="3038" actId="27636"/>
          <ac:spMkLst>
            <pc:docMk/>
            <pc:sldMk cId="3455463124" sldId="647"/>
            <ac:spMk id="7" creationId="{406B1D8E-6B7D-60D7-294B-127ED9B96C26}"/>
          </ac:spMkLst>
        </pc:spChg>
        <pc:picChg chg="add mod">
          <ac:chgData name="Mitchell Wand" userId="de9b44c55c049659" providerId="LiveId" clId="{8903718B-EBA6-4D94-888E-D2051F6B0565}" dt="2024-01-10T19:59:41.304" v="2911" actId="1076"/>
          <ac:picMkLst>
            <pc:docMk/>
            <pc:sldMk cId="3455463124" sldId="647"/>
            <ac:picMk id="4" creationId="{16C34200-4C54-4F1F-4FD0-177862FCB7B0}"/>
          </ac:picMkLst>
        </pc:picChg>
      </pc:sldChg>
      <pc:sldChg chg="modSp add mod">
        <pc:chgData name="Mitchell Wand" userId="de9b44c55c049659" providerId="LiveId" clId="{8903718B-EBA6-4D94-888E-D2051F6B0565}" dt="2024-01-10T20:43:15.958" v="4441" actId="20577"/>
        <pc:sldMkLst>
          <pc:docMk/>
          <pc:sldMk cId="885306965" sldId="648"/>
        </pc:sldMkLst>
        <pc:spChg chg="mod">
          <ac:chgData name="Mitchell Wand" userId="de9b44c55c049659" providerId="LiveId" clId="{8903718B-EBA6-4D94-888E-D2051F6B0565}" dt="2024-01-10T20:42:38.091" v="4389" actId="20577"/>
          <ac:spMkLst>
            <pc:docMk/>
            <pc:sldMk cId="885306965" sldId="648"/>
            <ac:spMk id="268" creationId="{00000000-0000-0000-0000-000000000000}"/>
          </ac:spMkLst>
        </pc:spChg>
        <pc:spChg chg="mod">
          <ac:chgData name="Mitchell Wand" userId="de9b44c55c049659" providerId="LiveId" clId="{8903718B-EBA6-4D94-888E-D2051F6B0565}" dt="2024-01-10T20:43:15.958" v="4441" actId="20577"/>
          <ac:spMkLst>
            <pc:docMk/>
            <pc:sldMk cId="885306965" sldId="648"/>
            <ac:spMk id="26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module is devoted to a single question: When have I written enough tests?</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Last time, we talked about the important role of testing as a way of communicating the intended behavior of your program. In this module, we'll think about when you've done a good enough job at that.</a:t>
            </a:r>
          </a:p>
          <a:p>
            <a:endParaRPr lang="en-US" dirty="0"/>
          </a:p>
        </p:txBody>
      </p:sp>
    </p:spTree>
    <p:extLst>
      <p:ext uri="{BB962C8B-B14F-4D97-AF65-F5344CB8AC3E}">
        <p14:creationId xmlns:p14="http://schemas.microsoft.com/office/powerpoint/2010/main" val="2435961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a:t>
            </a:r>
          </a:p>
        </p:txBody>
      </p:sp>
    </p:spTree>
    <p:extLst>
      <p:ext uri="{BB962C8B-B14F-4D97-AF65-F5344CB8AC3E}">
        <p14:creationId xmlns:p14="http://schemas.microsoft.com/office/powerpoint/2010/main" val="270013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91680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  Note that when we write the tests we don't know (or shouldn't know) what the body of this function looks like.</a:t>
            </a:r>
          </a:p>
        </p:txBody>
      </p:sp>
    </p:spTree>
    <p:extLst>
      <p:ext uri="{BB962C8B-B14F-4D97-AF65-F5344CB8AC3E}">
        <p14:creationId xmlns:p14="http://schemas.microsoft.com/office/powerpoint/2010/main" val="41275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equivalence classes for a </a:t>
            </a:r>
            <a:r>
              <a:rPr lang="en-US" dirty="0" err="1"/>
              <a:t>tictactoe</a:t>
            </a:r>
            <a:r>
              <a:rPr lang="en-US" dirty="0"/>
              <a:t> game.  Making a list like this, on paper, before you actually write any of the tests, will help you make sure that you've covered all the possible cases.  </a:t>
            </a:r>
          </a:p>
          <a:p>
            <a:endParaRPr lang="en-US" dirty="0"/>
          </a:p>
        </p:txBody>
      </p:sp>
    </p:spTree>
    <p:extLst>
      <p:ext uri="{BB962C8B-B14F-4D97-AF65-F5344CB8AC3E}">
        <p14:creationId xmlns:p14="http://schemas.microsoft.com/office/powerpoint/2010/main" val="38683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Should we make this particular error message part of the specification? Or is this an example of over-specification?  Discuss.</a:t>
            </a:r>
          </a:p>
          <a:p>
            <a:endParaRPr lang="en-US" dirty="0"/>
          </a:p>
        </p:txBody>
      </p:sp>
    </p:spTree>
    <p:extLst>
      <p:ext uri="{BB962C8B-B14F-4D97-AF65-F5344CB8AC3E}">
        <p14:creationId xmlns:p14="http://schemas.microsoft.com/office/powerpoint/2010/main" val="373406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(Read slide)</a:t>
            </a:r>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Worse yet, the effects of our module take place in the real world, where we probably can’t undo them.  This is all bad.</a:t>
            </a:r>
          </a:p>
          <a:p>
            <a:pPr marL="0" marR="0" lvl="0" indent="0" defTabSz="914400" eaLnBrk="1" fontAlgn="auto" latinLnBrk="0" hangingPunct="1">
              <a:lnSpc>
                <a:spcPct val="100000"/>
              </a:lnSpc>
              <a:spcBef>
                <a:spcPts val="0"/>
              </a:spcBef>
              <a:spcAft>
                <a:spcPts val="0"/>
              </a:spcAft>
              <a:buClrTx/>
              <a:buSzTx/>
              <a:buFontTx/>
              <a:buNone/>
              <a:tabLst/>
              <a:defRPr/>
            </a:pPr>
            <a:r>
              <a:rPr lang="en-US" dirty="0"/>
              <a:t>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module is divided into 3 lessons: &lt;read slide&gt;</a:t>
            </a:r>
          </a:p>
        </p:txBody>
      </p:sp>
    </p:spTree>
    <p:extLst>
      <p:ext uri="{BB962C8B-B14F-4D97-AF65-F5344CB8AC3E}">
        <p14:creationId xmlns:p14="http://schemas.microsoft.com/office/powerpoint/2010/main" val="21935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5541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a:p>
            <a:endParaRPr lang="en-US" dirty="0"/>
          </a:p>
          <a:p>
            <a:r>
              <a:rPr lang="en-US" dirty="0"/>
              <a:t>Previously, we assumed that we did not know anything about the implementation (except for the names of things).  But once you have an implementation, you have more information available, and we can use that information to look more closely at the question of whether you've written all the tests you need.</a:t>
            </a:r>
          </a:p>
          <a:p>
            <a:endParaRPr lang="en-US" dirty="0"/>
          </a:p>
          <a:p>
            <a:r>
              <a:rPr lang="en-US" dirty="0"/>
              <a:t>In particular, we can check to see whether your tests test all of your code. This is called "code coverage"</a:t>
            </a:r>
          </a:p>
          <a:p>
            <a:endParaRPr lang="en-US" dirty="0"/>
          </a:p>
          <a:p>
            <a:r>
              <a:rPr lang="en-US" dirty="0"/>
              <a:t>If the code isn't run by any of your tests, then it's definitely not tested.</a:t>
            </a:r>
          </a:p>
          <a:p>
            <a:endParaRPr lang="en-US" dirty="0"/>
          </a:p>
          <a:p>
            <a:r>
              <a:rPr lang="en-US" dirty="0"/>
              <a:t>&lt;no need to read slide&gt;</a:t>
            </a:r>
          </a:p>
        </p:txBody>
      </p:sp>
    </p:spTree>
    <p:extLst>
      <p:ext uri="{BB962C8B-B14F-4D97-AF65-F5344CB8AC3E}">
        <p14:creationId xmlns:p14="http://schemas.microsoft.com/office/powerpoint/2010/main" val="318588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  This is the crudest measure of coverage.</a:t>
            </a:r>
            <a:endParaRPr sz="36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lang="en-US" dirty="0"/>
              <a:t>A better </a:t>
            </a:r>
            <a:r>
              <a:rPr dirty="0"/>
              <a:t>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dirty="0"/>
              <a:t>(Read bullets, then click one-by-one to show all 4 branches covered. The bug is if </a:t>
            </a:r>
            <a:r>
              <a:rPr lang="en-US" dirty="0"/>
              <a:t>(</a:t>
            </a:r>
            <a:r>
              <a:rPr dirty="0"/>
              <a:t>x == 0</a:t>
            </a:r>
            <a:r>
              <a:rPr lang="en-US" dirty="0"/>
              <a:t>  and y &gt; 0</a:t>
            </a:r>
            <a:r>
              <a:rPr dirty="0"/>
              <a:t>)</a:t>
            </a:r>
          </a:p>
          <a:p>
            <a:r>
              <a:rPr dirty="0"/>
              <a:t>A strong</a:t>
            </a:r>
            <a:r>
              <a:rPr lang="en-US" dirty="0"/>
              <a:t>er</a:t>
            </a:r>
            <a:r>
              <a:rPr dirty="0"/>
              <a:t> criteria would be “path” coverage, which would say that in this case, we need to execute all combinations of the branches.</a:t>
            </a:r>
            <a:endParaRPr lang="en-US" dirty="0"/>
          </a:p>
          <a:p>
            <a:endParaRPr lang="en-US" dirty="0"/>
          </a:p>
          <a:p>
            <a:r>
              <a:rPr lang="en-US" dirty="0"/>
              <a:t>(Note: the arrow from z =0 to y &gt; 0 is incorrectly animated, but I didn't have time to fix it </a:t>
            </a:r>
            <a:r>
              <a:rPr lang="en-US" dirty="0">
                <a:sym typeface="Wingdings" panose="05000000000000000000" pitchFamily="2" charset="2"/>
              </a:rPr>
              <a:t> --MW)</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200"/>
            </a:pPr>
            <a:r>
              <a:rPr lang="en-US" dirty="0"/>
              <a:t>The next testing criterion we consider is path testing.</a:t>
            </a:r>
          </a:p>
          <a:p>
            <a:pPr defTabSz="914400">
              <a:defRPr sz="1200"/>
            </a:pPr>
            <a:r>
              <a:rPr lang="en-US" dirty="0"/>
              <a:t>The number of paths can be exponential in the number of branches, as it was in the preceding example.</a:t>
            </a:r>
          </a:p>
          <a:p>
            <a:pPr defTabSz="914400">
              <a:defRPr sz="1200"/>
            </a:pPr>
            <a:endParaRPr lang="en-US" dirty="0"/>
          </a:p>
          <a:p>
            <a:pPr defTabSz="914400">
              <a:defRPr sz="1200"/>
            </a:pPr>
            <a:r>
              <a:rPr lang="en-US" dirty="0"/>
              <a:t>Worse yet, in the presence of things like for-loops, the number of paths may be infinite.</a:t>
            </a:r>
          </a:p>
          <a:p>
            <a:pPr defTabSz="914400">
              <a:defRPr sz="1200"/>
            </a:pPr>
            <a:endParaRPr lang="en-US" dirty="0"/>
          </a:p>
          <a:p>
            <a:pPr defTabSz="914400">
              <a:defRPr sz="1200"/>
            </a:pPr>
            <a:endParaRPr lang="en-US" dirty="0"/>
          </a:p>
          <a:p>
            <a:pPr defTabSz="914400">
              <a:defRPr sz="1200"/>
            </a:pPr>
            <a:r>
              <a:rPr lang="en-US" dirty="0"/>
              <a:t>Discuss: How would you test the code with loops in it?</a:t>
            </a:r>
          </a:p>
          <a:p>
            <a:pPr defTabSz="914400">
              <a:defRPr sz="1200"/>
            </a:pPr>
            <a:r>
              <a:rPr lang="en-US" dirty="0"/>
              <a:t>Typical workaround:  Modify the code to keep a count of the number of times the loop has been executed, and put a limit on the number of times through the loop.   What happens if we run the loop 0 times, 1 time, 2 times?  Maybe choose a large but realistic value for the bound. </a:t>
            </a:r>
          </a:p>
          <a:p>
            <a:endParaRPr lang="en-US" dirty="0"/>
          </a:p>
        </p:txBody>
      </p:sp>
    </p:spTree>
    <p:extLst>
      <p:ext uri="{BB962C8B-B14F-4D97-AF65-F5344CB8AC3E}">
        <p14:creationId xmlns:p14="http://schemas.microsoft.com/office/powerpoint/2010/main" val="24545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we can defeat this exponential blow up by having smarter tools.  &lt;read slide&gt;</a:t>
            </a:r>
          </a:p>
        </p:txBody>
      </p:sp>
    </p:spTree>
    <p:extLst>
      <p:ext uri="{BB962C8B-B14F-4D97-AF65-F5344CB8AC3E}">
        <p14:creationId xmlns:p14="http://schemas.microsoft.com/office/powerpoint/2010/main" val="38884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much-feared Blue Screen of Death (how many of you have actually seen one of these).</a:t>
            </a:r>
          </a:p>
          <a:p>
            <a:r>
              <a:rPr lang="en-US" dirty="0"/>
              <a:t>&lt;Discuss&gt;</a:t>
            </a:r>
          </a:p>
          <a:p>
            <a:r>
              <a:rPr lang="en-US" dirty="0"/>
              <a:t>These used to come up whenever a Windows device driver crashed, which used to be pretty often.</a:t>
            </a:r>
          </a:p>
          <a:p>
            <a:r>
              <a:rPr lang="en-US" dirty="0"/>
              <a:t>&lt;click&gt;</a:t>
            </a:r>
          </a:p>
          <a:p>
            <a:r>
              <a:rPr lang="en-US" dirty="0"/>
              <a:t>But it was eliminated when Microsoft inserted a smart analysis tool (called SLAM/BLAST) into its development toolchain.  They required all driver code to pass this test-- many of you are too young to have seen one of these!</a:t>
            </a:r>
          </a:p>
        </p:txBody>
      </p:sp>
    </p:spTree>
    <p:extLst>
      <p:ext uri="{BB962C8B-B14F-4D97-AF65-F5344CB8AC3E}">
        <p14:creationId xmlns:p14="http://schemas.microsoft.com/office/powerpoint/2010/main" val="3925485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us to Lesson 3.3: Adversarial testing.   This is yet another way of judging whether you have written enough tests.</a:t>
            </a:r>
          </a:p>
          <a:p>
            <a:endParaRPr lang="en-US" dirty="0"/>
          </a:p>
        </p:txBody>
      </p:sp>
    </p:spTree>
    <p:extLst>
      <p:ext uri="{BB962C8B-B14F-4D97-AF65-F5344CB8AC3E}">
        <p14:creationId xmlns:p14="http://schemas.microsoft.com/office/powerpoint/2010/main" val="4150767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82520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&lt;click&gt; Our focus is on testing as part of the test-driven development process.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 tiny example. &lt;Read Slide&gt; Next, let's look at the Stryker report for this example.</a:t>
            </a:r>
          </a:p>
        </p:txBody>
      </p:sp>
    </p:spTree>
    <p:extLst>
      <p:ext uri="{BB962C8B-B14F-4D97-AF65-F5344CB8AC3E}">
        <p14:creationId xmlns:p14="http://schemas.microsoft.com/office/powerpoint/2010/main" val="14421413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each of these mutants in turn.  Point out: the location of the mutation; the titles of the test(s) that covered this location (in this case, there was only one test, so they are both the same).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a different one.</a:t>
            </a:r>
          </a:p>
        </p:txBody>
      </p:sp>
    </p:spTree>
    <p:extLst>
      <p:ext uri="{BB962C8B-B14F-4D97-AF65-F5344CB8AC3E}">
        <p14:creationId xmlns:p14="http://schemas.microsoft.com/office/powerpoint/2010/main" val="169051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This screenshot shows a mutation report from the tool Stryker, when run on an 'overlaps' method from </a:t>
            </a:r>
            <a:r>
              <a:rPr lang="en-US" dirty="0" err="1"/>
              <a:t>Covey.town</a:t>
            </a:r>
            <a:r>
              <a:rPr lang="en-US" dirty="0"/>
              <a:t>.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you'll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Here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extLst>
      <p:ext uri="{BB962C8B-B14F-4D97-AF65-F5344CB8AC3E}">
        <p14:creationId xmlns:p14="http://schemas.microsoft.com/office/powerpoint/2010/main" val="312255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let's dive in.</a:t>
            </a:r>
          </a:p>
        </p:txBody>
      </p:sp>
    </p:spTree>
    <p:extLst>
      <p:ext uri="{BB962C8B-B14F-4D97-AF65-F5344CB8AC3E}">
        <p14:creationId xmlns:p14="http://schemas.microsoft.com/office/powerpoint/2010/main" val="264317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assumption behind test-driven specification is that 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&lt;read slide&gt;</a:t>
            </a:r>
          </a:p>
        </p:txBody>
      </p:sp>
    </p:spTree>
    <p:extLst>
      <p:ext uri="{BB962C8B-B14F-4D97-AF65-F5344CB8AC3E}">
        <p14:creationId xmlns:p14="http://schemas.microsoft.com/office/powerpoint/2010/main" val="238602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This highlights what we said before, about the importance of capturing domain knowledge. Not all 5 digit numbers are valid zip codes, some are reserved for future use.</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Most interestingly, you may not be aware that there is a one-to-many relationship from zip codes to place names. A place name might be a city, or another name that the USPS historically accepts in place of a city. &lt;Ask students if they know of any examples.&gt; One is: 02120 -&gt; Roxbury Crossing OR Boston OR Mission Hill OR Roxbury OR Roxbury Xing.  </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So the Beyonce rule applies:  we'd better test some examples to see if our tool captures *all* of these.</a:t>
            </a:r>
          </a:p>
          <a:p>
            <a:endParaRPr lang="en-US" dirty="0"/>
          </a:p>
        </p:txBody>
      </p:sp>
    </p:spTree>
    <p:extLst>
      <p:ext uri="{BB962C8B-B14F-4D97-AF65-F5344CB8AC3E}">
        <p14:creationId xmlns:p14="http://schemas.microsoft.com/office/powerpoint/2010/main" val="115647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1/10/2024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b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bmp"/><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jpe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idx="1"/>
          </p:nvPr>
        </p:nvSpPr>
        <p:spPr>
          <a:prstGeom prst="rect">
            <a:avLst/>
          </a:prstGeom>
        </p:spPr>
        <p:txBody>
          <a:bodyPr>
            <a:normAutofit/>
          </a:bodyPr>
          <a:lstStyle/>
          <a:p>
            <a:pPr>
              <a:lnSpc>
                <a:spcPct val="81000"/>
              </a:lnSpc>
              <a:defRPr sz="5200"/>
            </a:pPr>
            <a:r>
              <a:rPr lang="en-US" dirty="0"/>
              <a:t>Test at and near boundaries</a:t>
            </a:r>
            <a:endParaRPr sz="4800" dirty="0"/>
          </a:p>
          <a:p>
            <a:pPr marL="914400" lvl="1">
              <a:lnSpc>
                <a:spcPct val="81000"/>
              </a:lnSpc>
              <a:spcBef>
                <a:spcPts val="1000"/>
              </a:spcBef>
              <a:defRPr sz="5200"/>
            </a:pPr>
            <a:r>
              <a:rPr dirty="0"/>
              <a:t>Barely legal, barely illegal inputs</a:t>
            </a:r>
            <a:endParaRPr lang="en-US" dirty="0"/>
          </a:p>
          <a:p>
            <a:pPr marL="1478279" lvl="2">
              <a:lnSpc>
                <a:spcPct val="81000"/>
              </a:lnSpc>
              <a:spcBef>
                <a:spcPts val="1000"/>
              </a:spcBef>
              <a:defRPr sz="5200"/>
            </a:pPr>
            <a:r>
              <a:rPr lang="en-US" dirty="0"/>
              <a:t>Less-than or less-than-or-equal?</a:t>
            </a:r>
          </a:p>
          <a:p>
            <a:pPr marL="1478279" lvl="2">
              <a:lnSpc>
                <a:spcPct val="81000"/>
              </a:lnSpc>
              <a:spcBef>
                <a:spcPts val="1000"/>
              </a:spcBef>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a:lnSpc>
                <a:spcPct val="81000"/>
              </a:lnSpc>
              <a:defRPr sz="5200"/>
            </a:pPr>
            <a:r>
              <a:rPr lang="en-US" dirty="0"/>
              <a:t>Example: </a:t>
            </a: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lvl="1">
              <a:lnSpc>
                <a:spcPct val="81000"/>
              </a:lnSpc>
              <a:defRPr sz="5200"/>
            </a:pPr>
            <a:r>
              <a:rPr u="sng" dirty="0">
                <a:solidFill>
                  <a:srgbClr val="0563C1"/>
                </a:solidFill>
                <a:uFill>
                  <a:solidFill>
                    <a:srgbClr val="0563C1"/>
                  </a:solidFill>
                </a:uFill>
                <a:hlinkClick r:id="rId3"/>
              </a:rPr>
              <a:t>https://arstechnica.com/uncategorized/2004/12/4490-2/</a:t>
            </a:r>
          </a:p>
        </p:txBody>
      </p:sp>
      <p:sp>
        <p:nvSpPr>
          <p:cNvPr id="388" name="Slide Number Placeholder 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16</a:t>
            </a:fld>
            <a:endParaRP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5674757"/>
          </a:xfrm>
          <a:prstGeom prst="rect">
            <a:avLst/>
          </a:prstGeom>
        </p:spPr>
        <p:txBody>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Tree>
    <p:extLst>
      <p:ext uri="{BB962C8B-B14F-4D97-AF65-F5344CB8AC3E}">
        <p14:creationId xmlns:p14="http://schemas.microsoft.com/office/powerpoint/2010/main" val="26488661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a:t>
            </a:r>
            <a:r>
              <a:rPr lang="en-US" dirty="0" err="1"/>
              <a:t>suceedPossible</a:t>
            </a:r>
            <a:r>
              <a:rPr lang="en-US" dirty="0"/>
              <a:t>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5148469"/>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endParaRPr dirty="0"/>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a:t>
            </a:r>
          </a:p>
          <a:p>
            <a:pPr marL="406908" indent="-406908" defTabSz="1627632">
              <a:spcBef>
                <a:spcPts val="1700"/>
              </a:spcBef>
              <a:defRPr sz="4984"/>
            </a:pPr>
            <a:r>
              <a:rPr lang="en-US" dirty="0"/>
              <a:t>We'll discuss these in more detail in a later module.</a:t>
            </a:r>
            <a:endParaRPr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3939745" y="7147523"/>
            <a:ext cx="15732211"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a:t>
            </a:r>
            <a:r>
              <a:rPr lang="en-US" sz="6000" u="sng" dirty="0"/>
              <a:t># executed statements</a:t>
            </a:r>
            <a:br>
              <a:rPr lang="en-US" sz="6000" u="sng" dirty="0"/>
            </a:br>
            <a:r>
              <a:rPr lang="en-US" sz="6000" dirty="0"/>
              <a:t>	                  # statements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dirty="0"/>
              <a:t>coverage:   </a:t>
            </a:r>
            <a:r>
              <a:rPr i="1" u="sng" dirty="0"/>
              <a:t># executed branches</a:t>
            </a:r>
            <a:br>
              <a:rPr i="1" u="sng" dirty="0"/>
            </a:br>
            <a:r>
              <a:rPr i="1" dirty="0"/>
              <a:t>	  #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is computed automatically while the tests execute</a:t>
            </a:r>
          </a:p>
          <a:p>
            <a:r>
              <a:rPr dirty="0"/>
              <a:t>jest --coverage </a:t>
            </a:r>
          </a:p>
          <a:p>
            <a:pPr marL="914400" lvl="1" indent="-457200">
              <a:spcBef>
                <a:spcPts val="1000"/>
              </a:spcBef>
              <a:defRPr sz="4800"/>
            </a:pP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grpSp>
        <p:nvGrpSpPr>
          <p:cNvPr id="785" name="Image"/>
          <p:cNvGrpSpPr/>
          <p:nvPr/>
        </p:nvGrpSpPr>
        <p:grpSpPr>
          <a:xfrm>
            <a:off x="9563745" y="5340059"/>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0" y="3000319"/>
            <a:ext cx="10565937" cy="8702677"/>
          </a:xfrm>
          <a:prstGeom prst="rect">
            <a:avLst/>
          </a:prstGeom>
        </p:spPr>
        <p:txBody>
          <a:bodyPr/>
          <a:lstStyle/>
          <a:p>
            <a:r>
              <a:rPr dirty="0"/>
              <a:t>In this example, all branches are covered by the test</a:t>
            </a:r>
            <a:endParaRPr lang="en-US" dirty="0"/>
          </a:p>
          <a:p>
            <a:pPr lvl="1"/>
            <a:r>
              <a:rPr lang="en-US" dirty="0"/>
              <a:t>T1 covers the true branches</a:t>
            </a:r>
          </a:p>
          <a:p>
            <a:pPr lvl="1"/>
            <a:r>
              <a:rPr lang="en-US" dirty="0"/>
              <a:t>T2 covers the false branches</a:t>
            </a:r>
            <a:endParaRPr dirty="0"/>
          </a:p>
          <a:p>
            <a:r>
              <a:rPr lang="en-US" dirty="0"/>
              <a:t>BUT</a:t>
            </a:r>
            <a:r>
              <a:rPr dirty="0"/>
              <a:t>: </a:t>
            </a:r>
            <a:r>
              <a:rPr lang="en-US" dirty="0"/>
              <a:t>this function </a:t>
            </a:r>
            <a:r>
              <a:rPr dirty="0"/>
              <a:t>will crash</a:t>
            </a:r>
            <a:r>
              <a:rPr lang="en-US" dirty="0"/>
              <a:t> if x = 0, y = 1</a:t>
            </a:r>
            <a:endParaRPr dirty="0"/>
          </a:p>
        </p:txBody>
      </p:sp>
      <p:sp>
        <p:nvSpPr>
          <p:cNvPr id="7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794" name="✅ T1"/>
          <p:cNvSpPr txBox="1"/>
          <p:nvPr/>
        </p:nvSpPr>
        <p:spPr>
          <a:xfrm>
            <a:off x="16600820" y="4831996"/>
            <a:ext cx="1210663"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T1</a:t>
            </a:r>
          </a:p>
        </p:txBody>
      </p:sp>
      <p:sp>
        <p:nvSpPr>
          <p:cNvPr id="795" name="✅ T2"/>
          <p:cNvSpPr txBox="1"/>
          <p:nvPr/>
        </p:nvSpPr>
        <p:spPr>
          <a:xfrm>
            <a:off x="15073884" y="5693358"/>
            <a:ext cx="1210664"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T2</a:t>
            </a:r>
          </a:p>
        </p:txBody>
      </p:sp>
      <p:sp>
        <p:nvSpPr>
          <p:cNvPr id="796" name="✅ T1"/>
          <p:cNvSpPr txBox="1"/>
          <p:nvPr/>
        </p:nvSpPr>
        <p:spPr>
          <a:xfrm>
            <a:off x="16920499" y="8667391"/>
            <a:ext cx="1210664"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dirty="0"/>
              <a:t>✅ T1</a:t>
            </a:r>
          </a:p>
        </p:txBody>
      </p:sp>
      <p:sp>
        <p:nvSpPr>
          <p:cNvPr id="797" name="✅ T2"/>
          <p:cNvSpPr txBox="1"/>
          <p:nvPr/>
        </p:nvSpPr>
        <p:spPr>
          <a:xfrm>
            <a:off x="15849424" y="9528753"/>
            <a:ext cx="1210663"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dirty="0"/>
              <a:t>✅ T2</a:t>
            </a:r>
          </a:p>
        </p:txBody>
      </p:sp>
      <p:sp>
        <p:nvSpPr>
          <p:cNvPr id="22" name="Freeform: Shape 21">
            <a:extLst>
              <a:ext uri="{FF2B5EF4-FFF2-40B4-BE49-F238E27FC236}">
                <a16:creationId xmlns:a16="http://schemas.microsoft.com/office/drawing/2014/main" id="{A441E197-BED0-FA9C-5D20-07D2F2F94641}"/>
              </a:ext>
            </a:extLst>
          </p:cNvPr>
          <p:cNvSpPr/>
          <p:nvPr/>
        </p:nvSpPr>
        <p:spPr>
          <a:xfrm>
            <a:off x="14208952" y="7068710"/>
            <a:ext cx="516864" cy="532737"/>
          </a:xfrm>
          <a:custGeom>
            <a:avLst/>
            <a:gdLst>
              <a:gd name="connsiteX0" fmla="*/ 39785 w 516864"/>
              <a:gd name="connsiteY0" fmla="*/ 0 h 532737"/>
              <a:gd name="connsiteX1" fmla="*/ 39785 w 516864"/>
              <a:gd name="connsiteY1" fmla="*/ 246490 h 532737"/>
              <a:gd name="connsiteX2" fmla="*/ 453253 w 516864"/>
              <a:gd name="connsiteY2" fmla="*/ 254441 h 532737"/>
              <a:gd name="connsiteX3" fmla="*/ 516864 w 516864"/>
              <a:gd name="connsiteY3" fmla="*/ 532737 h 532737"/>
            </a:gdLst>
            <a:ahLst/>
            <a:cxnLst>
              <a:cxn ang="0">
                <a:pos x="connsiteX0" y="connsiteY0"/>
              </a:cxn>
              <a:cxn ang="0">
                <a:pos x="connsiteX1" y="connsiteY1"/>
              </a:cxn>
              <a:cxn ang="0">
                <a:pos x="connsiteX2" y="connsiteY2"/>
              </a:cxn>
              <a:cxn ang="0">
                <a:pos x="connsiteX3" y="connsiteY3"/>
              </a:cxn>
            </a:cxnLst>
            <a:rect l="l" t="t" r="r" b="b"/>
            <a:pathLst>
              <a:path w="516864" h="532737">
                <a:moveTo>
                  <a:pt x="39785" y="0"/>
                </a:moveTo>
                <a:cubicBezTo>
                  <a:pt x="5329" y="102041"/>
                  <a:pt x="-29126" y="204083"/>
                  <a:pt x="39785" y="246490"/>
                </a:cubicBezTo>
                <a:cubicBezTo>
                  <a:pt x="108696" y="288897"/>
                  <a:pt x="373740" y="206733"/>
                  <a:pt x="453253" y="254441"/>
                </a:cubicBezTo>
                <a:cubicBezTo>
                  <a:pt x="532766" y="302149"/>
                  <a:pt x="504937" y="475753"/>
                  <a:pt x="516864" y="532737"/>
                </a:cubicBezTo>
              </a:path>
            </a:pathLst>
          </a:custGeom>
          <a:noFill/>
          <a:ln w="38100">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793" name="function magic(x: number, y: number) {…"/>
          <p:cNvSpPr txBox="1"/>
          <p:nvPr/>
        </p:nvSpPr>
        <p:spPr>
          <a:xfrm>
            <a:off x="12637613" y="3852594"/>
            <a:ext cx="9565439" cy="954107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3200">
                <a:solidFill>
                  <a:srgbClr val="011480"/>
                </a:solidFill>
                <a:latin typeface="Courier"/>
                <a:ea typeface="Courier"/>
                <a:cs typeface="Courier"/>
                <a:sym typeface="Courier"/>
              </a:defRPr>
            </a:pPr>
            <a:r>
              <a:rPr dirty="0"/>
              <a:t>function </a:t>
            </a:r>
            <a:r>
              <a:rPr dirty="0">
                <a:solidFill>
                  <a:srgbClr val="000000"/>
                </a:solidFill>
              </a:rPr>
              <a:t>magic</a:t>
            </a:r>
            <a:r>
              <a:rPr dirty="0">
                <a:solidFill>
                  <a:srgbClr val="272727"/>
                </a:solidFill>
              </a:rPr>
              <a:t>(x: </a:t>
            </a:r>
            <a:r>
              <a:rPr dirty="0"/>
              <a:t>number</a:t>
            </a:r>
            <a:r>
              <a:rPr dirty="0">
                <a:solidFill>
                  <a:srgbClr val="272727"/>
                </a:solidFill>
              </a:rPr>
              <a:t>, y: </a:t>
            </a:r>
            <a:r>
              <a:rPr dirty="0"/>
              <a:t>number</a:t>
            </a:r>
            <a:r>
              <a:rPr dirty="0">
                <a:solidFill>
                  <a:srgbClr val="272727"/>
                </a:solidFill>
              </a:rPr>
              <a:t>) {</a:t>
            </a:r>
          </a:p>
          <a:p>
            <a:pPr defTabSz="914400">
              <a:defRPr sz="3200">
                <a:solidFill>
                  <a:srgbClr val="011480"/>
                </a:solidFill>
                <a:latin typeface="Courier"/>
                <a:ea typeface="Courier"/>
                <a:cs typeface="Courier"/>
                <a:sym typeface="Courier"/>
              </a:defRPr>
            </a:pPr>
            <a:r>
              <a:rPr dirty="0">
                <a:solidFill>
                  <a:srgbClr val="272727"/>
                </a:solidFill>
              </a:rPr>
              <a:t>  </a:t>
            </a:r>
            <a:r>
              <a:rPr dirty="0"/>
              <a:t>let </a:t>
            </a:r>
            <a:r>
              <a:rPr dirty="0">
                <a:solidFill>
                  <a:srgbClr val="458383"/>
                </a:solidFill>
              </a:rPr>
              <a:t>z </a:t>
            </a:r>
            <a:r>
              <a:rPr dirty="0">
                <a:solidFill>
                  <a:srgbClr val="272727"/>
                </a:solidFill>
              </a:rPr>
              <a:t>= </a:t>
            </a:r>
            <a:r>
              <a:rPr dirty="0">
                <a:solidFill>
                  <a:srgbClr val="0073E6"/>
                </a:solidFill>
              </a:rPr>
              <a:t>0</a:t>
            </a:r>
            <a:r>
              <a:rPr dirty="0">
                <a:solidFill>
                  <a:srgbClr val="272727"/>
                </a:solidFill>
              </a:rPr>
              <a:t>;</a:t>
            </a:r>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(x !== </a:t>
            </a:r>
            <a:r>
              <a:rPr dirty="0">
                <a:solidFill>
                  <a:srgbClr val="0073E6"/>
                </a:solidFill>
              </a:rPr>
              <a:t>0</a:t>
            </a:r>
            <a:r>
              <a:rPr dirty="0"/>
              <a:t>) {</a:t>
            </a:r>
          </a:p>
          <a:p>
            <a:pPr defTabSz="914400">
              <a:defRPr sz="3200">
                <a:solidFill>
                  <a:srgbClr val="272727"/>
                </a:solidFill>
                <a:latin typeface="Courier"/>
                <a:ea typeface="Courier"/>
                <a:cs typeface="Courier"/>
                <a:sym typeface="Courier"/>
              </a:defRPr>
            </a:pPr>
            <a:r>
              <a:rPr dirty="0"/>
              <a:t>    </a:t>
            </a:r>
            <a:r>
              <a:rPr dirty="0">
                <a:solidFill>
                  <a:srgbClr val="458383"/>
                </a:solidFill>
              </a:rPr>
              <a:t>z </a:t>
            </a:r>
            <a:r>
              <a:rPr dirty="0"/>
              <a:t>= x + </a:t>
            </a:r>
            <a:r>
              <a:rPr dirty="0">
                <a:solidFill>
                  <a:srgbClr val="0073E6"/>
                </a:solidFill>
              </a:rPr>
              <a:t>10</a:t>
            </a:r>
            <a:r>
              <a:rPr dirty="0"/>
              <a:t>;</a:t>
            </a:r>
          </a:p>
          <a:p>
            <a:pPr defTabSz="914400">
              <a:defRPr sz="3200">
                <a:solidFill>
                  <a:srgbClr val="011480"/>
                </a:solidFill>
                <a:latin typeface="Courier"/>
                <a:ea typeface="Courier"/>
                <a:cs typeface="Courier"/>
                <a:sym typeface="Courier"/>
              </a:defRPr>
            </a:pPr>
            <a:r>
              <a:rPr dirty="0">
                <a:solidFill>
                  <a:srgbClr val="272727"/>
                </a:solidFill>
              </a:rPr>
              <a:t>  } </a:t>
            </a:r>
            <a:r>
              <a:rPr dirty="0"/>
              <a:t>else </a:t>
            </a:r>
            <a:r>
              <a:rPr dirty="0">
                <a:solidFill>
                  <a:srgbClr val="272727"/>
                </a:solidFill>
              </a:rPr>
              <a:t>{</a:t>
            </a:r>
          </a:p>
          <a:p>
            <a:pPr defTabSz="914400">
              <a:defRPr sz="3200">
                <a:solidFill>
                  <a:srgbClr val="272727"/>
                </a:solidFill>
                <a:latin typeface="Courier"/>
                <a:ea typeface="Courier"/>
                <a:cs typeface="Courier"/>
                <a:sym typeface="Courier"/>
              </a:defRPr>
            </a:pPr>
            <a:r>
              <a:rPr dirty="0"/>
              <a:t>    </a:t>
            </a:r>
            <a:r>
              <a:rPr dirty="0">
                <a:solidFill>
                  <a:srgbClr val="458383"/>
                </a:solidFill>
              </a:rPr>
              <a:t>z </a:t>
            </a:r>
            <a:r>
              <a:rPr dirty="0"/>
              <a:t>= </a:t>
            </a:r>
            <a:r>
              <a:rPr dirty="0">
                <a:solidFill>
                  <a:srgbClr val="0073E6"/>
                </a:solidFill>
              </a:rPr>
              <a:t>0</a:t>
            </a:r>
            <a:r>
              <a:rPr dirty="0"/>
              <a:t>;</a:t>
            </a:r>
          </a:p>
          <a:p>
            <a:pPr defTabSz="914400">
              <a:defRPr sz="3200">
                <a:solidFill>
                  <a:srgbClr val="272727"/>
                </a:solidFill>
                <a:latin typeface="Courier"/>
                <a:ea typeface="Courier"/>
                <a:cs typeface="Courier"/>
                <a:sym typeface="Courier"/>
              </a:defRPr>
            </a:pPr>
            <a:r>
              <a:rPr dirty="0"/>
              <a:t>  }</a:t>
            </a:r>
            <a:endParaRPr lang="en-US" dirty="0"/>
          </a:p>
          <a:p>
            <a:pPr defTabSz="914400">
              <a:defRPr sz="3200">
                <a:solidFill>
                  <a:srgbClr val="272727"/>
                </a:solidFill>
                <a:latin typeface="Courier"/>
                <a:ea typeface="Courier"/>
                <a:cs typeface="Courier"/>
                <a:sym typeface="Courier"/>
              </a:defRPr>
            </a:pPr>
            <a:endParaRPr dirty="0"/>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(y &gt; </a:t>
            </a:r>
            <a:r>
              <a:rPr dirty="0">
                <a:solidFill>
                  <a:srgbClr val="0073E6"/>
                </a:solidFill>
              </a:rPr>
              <a:t>0</a:t>
            </a:r>
            <a:r>
              <a:rPr dirty="0"/>
              <a:t>) {</a:t>
            </a:r>
            <a:endParaRPr lang="en-US" dirty="0"/>
          </a:p>
          <a:p>
            <a:pPr defTabSz="914400">
              <a:defRPr sz="3200">
                <a:solidFill>
                  <a:srgbClr val="272727"/>
                </a:solidFill>
                <a:latin typeface="Courier"/>
                <a:ea typeface="Courier"/>
                <a:cs typeface="Courier"/>
                <a:sym typeface="Courier"/>
              </a:defRPr>
            </a:pPr>
            <a:endParaRPr dirty="0"/>
          </a:p>
          <a:p>
            <a:pPr defTabSz="914400">
              <a:defRPr sz="3200">
                <a:solidFill>
                  <a:srgbClr val="011480"/>
                </a:solidFill>
                <a:latin typeface="Courier"/>
                <a:ea typeface="Courier"/>
                <a:cs typeface="Courier"/>
                <a:sym typeface="Courier"/>
              </a:defRPr>
            </a:pPr>
            <a:r>
              <a:rPr dirty="0">
                <a:solidFill>
                  <a:srgbClr val="272727"/>
                </a:solidFill>
              </a:rPr>
              <a:t>    </a:t>
            </a:r>
            <a:r>
              <a:rPr dirty="0"/>
              <a:t>return </a:t>
            </a:r>
            <a:r>
              <a:rPr dirty="0">
                <a:solidFill>
                  <a:srgbClr val="272727"/>
                </a:solidFill>
              </a:rPr>
              <a:t>y / </a:t>
            </a:r>
            <a:r>
              <a:rPr dirty="0">
                <a:solidFill>
                  <a:srgbClr val="458383"/>
                </a:solidFill>
              </a:rPr>
              <a:t>z</a:t>
            </a:r>
            <a:r>
              <a:rPr dirty="0">
                <a:solidFill>
                  <a:srgbClr val="272727"/>
                </a:solidFill>
              </a:rPr>
              <a:t>;</a:t>
            </a:r>
          </a:p>
          <a:p>
            <a:pPr defTabSz="914400">
              <a:defRPr sz="3200">
                <a:solidFill>
                  <a:srgbClr val="011480"/>
                </a:solidFill>
                <a:latin typeface="Courier"/>
                <a:ea typeface="Courier"/>
                <a:cs typeface="Courier"/>
                <a:sym typeface="Courier"/>
              </a:defRPr>
            </a:pPr>
            <a:r>
              <a:rPr dirty="0">
                <a:solidFill>
                  <a:srgbClr val="272727"/>
                </a:solidFill>
              </a:rPr>
              <a:t>  } </a:t>
            </a:r>
            <a:r>
              <a:rPr dirty="0"/>
              <a:t>else </a:t>
            </a:r>
            <a:r>
              <a:rPr dirty="0">
                <a:solidFill>
                  <a:srgbClr val="272727"/>
                </a:solidFill>
              </a:rPr>
              <a:t>{</a:t>
            </a:r>
          </a:p>
          <a:p>
            <a:pPr defTabSz="914400">
              <a:defRPr sz="3200">
                <a:solidFill>
                  <a:srgbClr val="011480"/>
                </a:solidFill>
                <a:latin typeface="Courier"/>
                <a:ea typeface="Courier"/>
                <a:cs typeface="Courier"/>
                <a:sym typeface="Courier"/>
              </a:defRPr>
            </a:pPr>
            <a:r>
              <a:rPr dirty="0">
                <a:solidFill>
                  <a:srgbClr val="272727"/>
                </a:solidFill>
              </a:rPr>
              <a:t>    </a:t>
            </a:r>
            <a:r>
              <a:rPr dirty="0"/>
              <a:t>return </a:t>
            </a:r>
            <a:r>
              <a:rPr dirty="0">
                <a:solidFill>
                  <a:srgbClr val="272727"/>
                </a:solidFill>
              </a:rPr>
              <a:t>x;</a:t>
            </a:r>
          </a:p>
          <a:p>
            <a:pPr defTabSz="914400">
              <a:defRPr sz="3200">
                <a:solidFill>
                  <a:srgbClr val="272727"/>
                </a:solidFill>
                <a:latin typeface="Courier"/>
                <a:ea typeface="Courier"/>
                <a:cs typeface="Courier"/>
                <a:sym typeface="Courier"/>
              </a:defRPr>
            </a:pPr>
            <a:r>
              <a:rPr dirty="0"/>
              <a:t>  }</a:t>
            </a:r>
          </a:p>
          <a:p>
            <a:pPr defTabSz="914400">
              <a:defRPr sz="3200">
                <a:solidFill>
                  <a:srgbClr val="272727"/>
                </a:solidFill>
                <a:latin typeface="Courier"/>
                <a:ea typeface="Courier"/>
                <a:cs typeface="Courier"/>
                <a:sym typeface="Courier"/>
              </a:defRPr>
            </a:pPr>
            <a:r>
              <a:rPr dirty="0"/>
              <a:t>}</a:t>
            </a:r>
          </a:p>
          <a:p>
            <a:pPr defTabSz="914400">
              <a:defRPr sz="3200">
                <a:solidFill>
                  <a:srgbClr val="00733B"/>
                </a:solidFill>
                <a:latin typeface="Courier"/>
                <a:ea typeface="Courier"/>
                <a:cs typeface="Courier"/>
                <a:sym typeface="Courier"/>
              </a:defRPr>
            </a:pPr>
            <a:r>
              <a:rPr i="1" dirty="0">
                <a:solidFill>
                  <a:srgbClr val="272727"/>
                </a:solidFill>
              </a:rPr>
              <a:t>test</a:t>
            </a:r>
            <a:r>
              <a:rPr dirty="0">
                <a:solidFill>
                  <a:srgbClr val="272727"/>
                </a:solidFill>
              </a:rPr>
              <a:t>(</a:t>
            </a:r>
            <a:r>
              <a:rPr dirty="0"/>
              <a:t>“100% branch coverage"</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i="1" dirty="0"/>
              <a:t>expect</a:t>
            </a:r>
            <a:r>
              <a:rPr dirty="0"/>
              <a:t>(</a:t>
            </a:r>
            <a:r>
              <a:rPr dirty="0">
                <a:solidFill>
                  <a:srgbClr val="000000"/>
                </a:solidFill>
              </a:rPr>
              <a:t>magic</a:t>
            </a:r>
            <a:r>
              <a:rPr dirty="0"/>
              <a:t>(</a:t>
            </a:r>
            <a:r>
              <a:rPr dirty="0">
                <a:solidFill>
                  <a:srgbClr val="0073E6"/>
                </a:solidFill>
              </a:rPr>
              <a:t>1</a:t>
            </a:r>
            <a:r>
              <a:rPr dirty="0"/>
              <a:t>, </a:t>
            </a:r>
            <a:r>
              <a:rPr dirty="0">
                <a:solidFill>
                  <a:srgbClr val="0073E6"/>
                </a:solidFill>
              </a:rPr>
              <a:t>22</a:t>
            </a:r>
            <a:r>
              <a:rPr dirty="0"/>
              <a:t>)).</a:t>
            </a:r>
            <a:r>
              <a:rPr dirty="0" err="1">
                <a:solidFill>
                  <a:srgbClr val="7A7A43"/>
                </a:solidFill>
              </a:rPr>
              <a:t>toBe</a:t>
            </a:r>
            <a:r>
              <a:rPr dirty="0"/>
              <a:t>(</a:t>
            </a:r>
            <a:r>
              <a:rPr dirty="0">
                <a:solidFill>
                  <a:srgbClr val="0073E6"/>
                </a:solidFill>
              </a:rPr>
              <a:t>2</a:t>
            </a:r>
            <a:r>
              <a:rPr dirty="0"/>
              <a:t>); </a:t>
            </a:r>
            <a:r>
              <a:rPr dirty="0">
                <a:solidFill>
                  <a:srgbClr val="808080"/>
                </a:solidFill>
              </a:rPr>
              <a:t>//T1</a:t>
            </a:r>
          </a:p>
          <a:p>
            <a:pPr defTabSz="914400">
              <a:defRPr sz="3200">
                <a:solidFill>
                  <a:srgbClr val="272727"/>
                </a:solidFill>
                <a:latin typeface="Courier"/>
                <a:ea typeface="Courier"/>
                <a:cs typeface="Courier"/>
                <a:sym typeface="Courier"/>
              </a:defRPr>
            </a:pPr>
            <a:r>
              <a:rPr dirty="0">
                <a:solidFill>
                  <a:srgbClr val="808080"/>
                </a:solidFill>
              </a:rPr>
              <a:t>  </a:t>
            </a:r>
            <a:r>
              <a:rPr i="1" dirty="0"/>
              <a:t>expect</a:t>
            </a:r>
            <a:r>
              <a:rPr dirty="0"/>
              <a:t>(</a:t>
            </a:r>
            <a:r>
              <a:rPr dirty="0">
                <a:solidFill>
                  <a:srgbClr val="000000"/>
                </a:solidFill>
              </a:rPr>
              <a:t>magic</a:t>
            </a:r>
            <a:r>
              <a:rPr dirty="0"/>
              <a:t>(</a:t>
            </a:r>
            <a:r>
              <a:rPr dirty="0">
                <a:solidFill>
                  <a:srgbClr val="0073E6"/>
                </a:solidFill>
              </a:rPr>
              <a:t>0</a:t>
            </a:r>
            <a:r>
              <a:rPr dirty="0"/>
              <a:t>, -</a:t>
            </a:r>
            <a:r>
              <a:rPr dirty="0">
                <a:solidFill>
                  <a:srgbClr val="0073E6"/>
                </a:solidFill>
              </a:rPr>
              <a:t>10</a:t>
            </a:r>
            <a:r>
              <a:rPr dirty="0"/>
              <a:t>)).</a:t>
            </a:r>
            <a:r>
              <a:rPr dirty="0" err="1">
                <a:solidFill>
                  <a:srgbClr val="7A7A43"/>
                </a:solidFill>
              </a:rPr>
              <a:t>toBe</a:t>
            </a:r>
            <a:r>
              <a:rPr dirty="0"/>
              <a:t>(</a:t>
            </a:r>
            <a:r>
              <a:rPr dirty="0">
                <a:solidFill>
                  <a:srgbClr val="0073E6"/>
                </a:solidFill>
              </a:rPr>
              <a:t>0</a:t>
            </a:r>
            <a:r>
              <a:rPr dirty="0"/>
              <a:t>); </a:t>
            </a:r>
            <a:r>
              <a:rPr dirty="0">
                <a:solidFill>
                  <a:srgbClr val="808080"/>
                </a:solidFill>
              </a:rPr>
              <a:t>//T2</a:t>
            </a:r>
          </a:p>
          <a:p>
            <a:pPr defTabSz="914400">
              <a:defRPr sz="3200">
                <a:solidFill>
                  <a:srgbClr val="272727"/>
                </a:solidFill>
                <a:latin typeface="Courier"/>
                <a:ea typeface="Courier"/>
                <a:cs typeface="Courier"/>
                <a:sym typeface="Courier"/>
              </a:defRPr>
            </a:pPr>
            <a:r>
              <a:rPr dirty="0"/>
              <a:t>});</a:t>
            </a:r>
          </a:p>
        </p:txBody>
      </p:sp>
      <p:grpSp>
        <p:nvGrpSpPr>
          <p:cNvPr id="26" name="Group 25">
            <a:extLst>
              <a:ext uri="{FF2B5EF4-FFF2-40B4-BE49-F238E27FC236}">
                <a16:creationId xmlns:a16="http://schemas.microsoft.com/office/drawing/2014/main" id="{E5CC8944-95CF-3FC9-32D8-CFC5B81584CA}"/>
              </a:ext>
            </a:extLst>
          </p:cNvPr>
          <p:cNvGrpSpPr/>
          <p:nvPr/>
        </p:nvGrpSpPr>
        <p:grpSpPr>
          <a:xfrm>
            <a:off x="13409953" y="2624978"/>
            <a:ext cx="6449990" cy="6777932"/>
            <a:chOff x="13409953" y="2624978"/>
            <a:chExt cx="6449990" cy="6777932"/>
          </a:xfrm>
        </p:grpSpPr>
        <p:sp>
          <p:nvSpPr>
            <p:cNvPr id="4" name="Rectangle: Rounded Corners 3">
              <a:extLst>
                <a:ext uri="{FF2B5EF4-FFF2-40B4-BE49-F238E27FC236}">
                  <a16:creationId xmlns:a16="http://schemas.microsoft.com/office/drawing/2014/main" id="{2DC978B8-7A40-AA38-0554-6291B5EF79D6}"/>
                </a:ext>
              </a:extLst>
            </p:cNvPr>
            <p:cNvSpPr/>
            <p:nvPr/>
          </p:nvSpPr>
          <p:spPr>
            <a:xfrm>
              <a:off x="13409953" y="6308336"/>
              <a:ext cx="2048654" cy="7797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7" name="Rectangle: Rounded Corners 6">
              <a:extLst>
                <a:ext uri="{FF2B5EF4-FFF2-40B4-BE49-F238E27FC236}">
                  <a16:creationId xmlns:a16="http://schemas.microsoft.com/office/drawing/2014/main" id="{C87D9F50-60D5-10BD-CC2D-BEDF9A3710CC}"/>
                </a:ext>
              </a:extLst>
            </p:cNvPr>
            <p:cNvSpPr/>
            <p:nvPr/>
          </p:nvSpPr>
          <p:spPr>
            <a:xfrm>
              <a:off x="13828504" y="7641090"/>
              <a:ext cx="2048654" cy="7797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8" name="Rectangle: Rounded Corners 7">
              <a:extLst>
                <a:ext uri="{FF2B5EF4-FFF2-40B4-BE49-F238E27FC236}">
                  <a16:creationId xmlns:a16="http://schemas.microsoft.com/office/drawing/2014/main" id="{2CE602A6-3DEA-DDF1-86D3-C625D343C09D}"/>
                </a:ext>
              </a:extLst>
            </p:cNvPr>
            <p:cNvSpPr/>
            <p:nvPr/>
          </p:nvSpPr>
          <p:spPr>
            <a:xfrm>
              <a:off x="13919867" y="4827903"/>
              <a:ext cx="2179963" cy="7797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9" name="Rectangle: Rounded Corners 8">
              <a:extLst>
                <a:ext uri="{FF2B5EF4-FFF2-40B4-BE49-F238E27FC236}">
                  <a16:creationId xmlns:a16="http://schemas.microsoft.com/office/drawing/2014/main" id="{9D43493E-6446-EF3A-E618-FF765609182B}"/>
                </a:ext>
              </a:extLst>
            </p:cNvPr>
            <p:cNvSpPr/>
            <p:nvPr/>
          </p:nvSpPr>
          <p:spPr>
            <a:xfrm>
              <a:off x="13642516" y="8623129"/>
              <a:ext cx="3277981" cy="77978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grpSp>
          <p:nvGrpSpPr>
            <p:cNvPr id="12" name="Group 11">
              <a:extLst>
                <a:ext uri="{FF2B5EF4-FFF2-40B4-BE49-F238E27FC236}">
                  <a16:creationId xmlns:a16="http://schemas.microsoft.com/office/drawing/2014/main" id="{2E872331-129A-5669-E74A-F0D26DF9AF1E}"/>
                </a:ext>
              </a:extLst>
            </p:cNvPr>
            <p:cNvGrpSpPr/>
            <p:nvPr/>
          </p:nvGrpSpPr>
          <p:grpSpPr>
            <a:xfrm>
              <a:off x="16182922" y="2624978"/>
              <a:ext cx="3677021" cy="1218107"/>
              <a:chOff x="7456200" y="7214299"/>
              <a:chExt cx="3677021" cy="1218107"/>
            </a:xfrm>
          </p:grpSpPr>
          <p:sp>
            <p:nvSpPr>
              <p:cNvPr id="10" name="Rectangle: Rounded Corners 9">
                <a:extLst>
                  <a:ext uri="{FF2B5EF4-FFF2-40B4-BE49-F238E27FC236}">
                    <a16:creationId xmlns:a16="http://schemas.microsoft.com/office/drawing/2014/main" id="{60F3FCF3-28AA-8AF8-78F1-D648AC74E5A6}"/>
                  </a:ext>
                </a:extLst>
              </p:cNvPr>
              <p:cNvSpPr/>
              <p:nvPr/>
            </p:nvSpPr>
            <p:spPr>
              <a:xfrm>
                <a:off x="7456200" y="7214299"/>
                <a:ext cx="3677021" cy="121810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11" name="TextBox 10">
                <a:extLst>
                  <a:ext uri="{FF2B5EF4-FFF2-40B4-BE49-F238E27FC236}">
                    <a16:creationId xmlns:a16="http://schemas.microsoft.com/office/drawing/2014/main" id="{E2FE6234-203F-5A39-5DAA-455D308A5F64}"/>
                  </a:ext>
                </a:extLst>
              </p:cNvPr>
              <p:cNvSpPr txBox="1"/>
              <p:nvPr/>
            </p:nvSpPr>
            <p:spPr>
              <a:xfrm>
                <a:off x="8341327" y="7450608"/>
                <a:ext cx="1906765" cy="738662"/>
              </a:xfrm>
              <a:prstGeom prst="rect">
                <a:avLst/>
              </a:prstGeom>
              <a:noFill/>
              <a:ln w="381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lang="en-US" dirty="0"/>
                  <a:t> x=0, y=1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sp>
          <p:nvSpPr>
            <p:cNvPr id="14" name="Freeform: Shape 13">
              <a:extLst>
                <a:ext uri="{FF2B5EF4-FFF2-40B4-BE49-F238E27FC236}">
                  <a16:creationId xmlns:a16="http://schemas.microsoft.com/office/drawing/2014/main" id="{5A81F413-D3CE-EDBA-8343-17F129452605}"/>
                </a:ext>
              </a:extLst>
            </p:cNvPr>
            <p:cNvSpPr/>
            <p:nvPr/>
          </p:nvSpPr>
          <p:spPr>
            <a:xfrm>
              <a:off x="14647077" y="3856444"/>
              <a:ext cx="3647052" cy="882650"/>
            </a:xfrm>
            <a:custGeom>
              <a:avLst/>
              <a:gdLst>
                <a:gd name="connsiteX0" fmla="*/ 3372089 w 3647052"/>
                <a:gd name="connsiteY0" fmla="*/ 0 h 882650"/>
                <a:gd name="connsiteX1" fmla="*/ 3372089 w 3647052"/>
                <a:gd name="connsiteY1" fmla="*/ 527050 h 882650"/>
                <a:gd name="connsiteX2" fmla="*/ 514589 w 3647052"/>
                <a:gd name="connsiteY2" fmla="*/ 374650 h 882650"/>
                <a:gd name="connsiteX3" fmla="*/ 12939 w 3647052"/>
                <a:gd name="connsiteY3" fmla="*/ 882650 h 882650"/>
              </a:gdLst>
              <a:ahLst/>
              <a:cxnLst>
                <a:cxn ang="0">
                  <a:pos x="connsiteX0" y="connsiteY0"/>
                </a:cxn>
                <a:cxn ang="0">
                  <a:pos x="connsiteX1" y="connsiteY1"/>
                </a:cxn>
                <a:cxn ang="0">
                  <a:pos x="connsiteX2" y="connsiteY2"/>
                </a:cxn>
                <a:cxn ang="0">
                  <a:pos x="connsiteX3" y="connsiteY3"/>
                </a:cxn>
              </a:cxnLst>
              <a:rect l="l" t="t" r="r" b="b"/>
              <a:pathLst>
                <a:path w="3647052" h="882650">
                  <a:moveTo>
                    <a:pt x="3372089" y="0"/>
                  </a:moveTo>
                  <a:cubicBezTo>
                    <a:pt x="3610214" y="232304"/>
                    <a:pt x="3848339" y="464608"/>
                    <a:pt x="3372089" y="527050"/>
                  </a:cubicBezTo>
                  <a:cubicBezTo>
                    <a:pt x="2895839" y="589492"/>
                    <a:pt x="1074447" y="315383"/>
                    <a:pt x="514589" y="374650"/>
                  </a:cubicBezTo>
                  <a:cubicBezTo>
                    <a:pt x="-45269" y="433917"/>
                    <a:pt x="-16165" y="658283"/>
                    <a:pt x="12939" y="882650"/>
                  </a:cubicBezTo>
                </a:path>
              </a:pathLst>
            </a:custGeom>
            <a:noFill/>
            <a:ln w="38100">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5" name="Freeform: Shape 14">
              <a:extLst>
                <a:ext uri="{FF2B5EF4-FFF2-40B4-BE49-F238E27FC236}">
                  <a16:creationId xmlns:a16="http://schemas.microsoft.com/office/drawing/2014/main" id="{891E2B38-76F3-9E82-AD91-4B66C154D9DF}"/>
                </a:ext>
              </a:extLst>
            </p:cNvPr>
            <p:cNvSpPr/>
            <p:nvPr/>
          </p:nvSpPr>
          <p:spPr>
            <a:xfrm>
              <a:off x="14352034" y="5608180"/>
              <a:ext cx="793312" cy="698500"/>
            </a:xfrm>
            <a:custGeom>
              <a:avLst/>
              <a:gdLst>
                <a:gd name="connsiteX0" fmla="*/ 733432 w 793312"/>
                <a:gd name="connsiteY0" fmla="*/ 0 h 698500"/>
                <a:gd name="connsiteX1" fmla="*/ 733432 w 793312"/>
                <a:gd name="connsiteY1" fmla="*/ 330200 h 698500"/>
                <a:gd name="connsiteX2" fmla="*/ 111132 w 793312"/>
                <a:gd name="connsiteY2" fmla="*/ 349250 h 698500"/>
                <a:gd name="connsiteX3" fmla="*/ 3182 w 793312"/>
                <a:gd name="connsiteY3" fmla="*/ 698500 h 698500"/>
              </a:gdLst>
              <a:ahLst/>
              <a:cxnLst>
                <a:cxn ang="0">
                  <a:pos x="connsiteX0" y="connsiteY0"/>
                </a:cxn>
                <a:cxn ang="0">
                  <a:pos x="connsiteX1" y="connsiteY1"/>
                </a:cxn>
                <a:cxn ang="0">
                  <a:pos x="connsiteX2" y="connsiteY2"/>
                </a:cxn>
                <a:cxn ang="0">
                  <a:pos x="connsiteX3" y="connsiteY3"/>
                </a:cxn>
              </a:cxnLst>
              <a:rect l="l" t="t" r="r" b="b"/>
              <a:pathLst>
                <a:path w="793312" h="698500">
                  <a:moveTo>
                    <a:pt x="733432" y="0"/>
                  </a:moveTo>
                  <a:cubicBezTo>
                    <a:pt x="785290" y="135996"/>
                    <a:pt x="837149" y="271992"/>
                    <a:pt x="733432" y="330200"/>
                  </a:cubicBezTo>
                  <a:cubicBezTo>
                    <a:pt x="629715" y="388408"/>
                    <a:pt x="232840" y="287867"/>
                    <a:pt x="111132" y="349250"/>
                  </a:cubicBezTo>
                  <a:cubicBezTo>
                    <a:pt x="-10576" y="410633"/>
                    <a:pt x="-3697" y="554566"/>
                    <a:pt x="3182" y="698500"/>
                  </a:cubicBezTo>
                </a:path>
              </a:pathLst>
            </a:custGeom>
            <a:noFill/>
            <a:ln w="38100">
              <a:solidFill>
                <a:srgbClr val="0070C0"/>
              </a:solidFill>
              <a:headEnd w="lg" len="lg"/>
              <a:tailEnd type="stealth"/>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endParaRPr>
            </a:p>
          </p:txBody>
        </p:sp>
        <p:sp>
          <p:nvSpPr>
            <p:cNvPr id="23" name="Freeform: Shape 22">
              <a:extLst>
                <a:ext uri="{FF2B5EF4-FFF2-40B4-BE49-F238E27FC236}">
                  <a16:creationId xmlns:a16="http://schemas.microsoft.com/office/drawing/2014/main" id="{4C07DC23-3DBF-2581-1995-3D7E97601FC0}"/>
                </a:ext>
              </a:extLst>
            </p:cNvPr>
            <p:cNvSpPr/>
            <p:nvPr/>
          </p:nvSpPr>
          <p:spPr>
            <a:xfrm>
              <a:off x="14737707" y="8419905"/>
              <a:ext cx="0" cy="190831"/>
            </a:xfrm>
            <a:custGeom>
              <a:avLst/>
              <a:gdLst>
                <a:gd name="connsiteX0" fmla="*/ 0 w 0"/>
                <a:gd name="connsiteY0" fmla="*/ 0 h 190831"/>
                <a:gd name="connsiteX1" fmla="*/ 0 w 0"/>
                <a:gd name="connsiteY1" fmla="*/ 190831 h 190831"/>
              </a:gdLst>
              <a:ahLst/>
              <a:cxnLst>
                <a:cxn ang="0">
                  <a:pos x="connsiteX0" y="connsiteY0"/>
                </a:cxn>
                <a:cxn ang="0">
                  <a:pos x="connsiteX1" y="connsiteY1"/>
                </a:cxn>
              </a:cxnLst>
              <a:rect l="l" t="t" r="r" b="b"/>
              <a:pathLst>
                <a:path h="190831">
                  <a:moveTo>
                    <a:pt x="0" y="0"/>
                  </a:moveTo>
                  <a:lnTo>
                    <a:pt x="0" y="190831"/>
                  </a:lnTo>
                </a:path>
              </a:pathLst>
            </a:custGeom>
            <a:noFill/>
            <a:ln w="38100">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94"/>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7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795"/>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7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0" animBg="1" advAuto="0"/>
      <p:bldP spid="795" grpId="0" animBg="1" advAuto="0"/>
      <p:bldP spid="796" grpId="0" animBg="1" advAuto="0"/>
      <p:bldP spid="797"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16C34200-4C54-4F1F-4FD0-177862FCB7B0}"/>
              </a:ext>
            </a:extLst>
          </p:cNvPr>
          <p:cNvPicPr>
            <a:picLocks noChangeAspect="1"/>
          </p:cNvPicPr>
          <p:nvPr/>
        </p:nvPicPr>
        <p:blipFill>
          <a:blip r:embed="rId3"/>
          <a:stretch>
            <a:fillRect/>
          </a:stretch>
        </p:blipFill>
        <p:spPr>
          <a:xfrm>
            <a:off x="3480902" y="3643483"/>
            <a:ext cx="5498819" cy="8702676"/>
          </a:xfrm>
          <a:prstGeom prst="rect">
            <a:avLst/>
          </a:prstGeom>
          <a:ln w="12700">
            <a:miter lim="400000"/>
          </a:ln>
        </p:spPr>
      </p:pic>
      <p:sp>
        <p:nvSpPr>
          <p:cNvPr id="6" name="Title 5">
            <a:extLst>
              <a:ext uri="{FF2B5EF4-FFF2-40B4-BE49-F238E27FC236}">
                <a16:creationId xmlns:a16="http://schemas.microsoft.com/office/drawing/2014/main" id="{FBA0BE15-A617-3ACC-90F7-EE9A51D6F397}"/>
              </a:ext>
            </a:extLst>
          </p:cNvPr>
          <p:cNvSpPr>
            <a:spLocks noGrp="1"/>
          </p:cNvSpPr>
          <p:nvPr>
            <p:ph type="title"/>
          </p:nvPr>
        </p:nvSpPr>
        <p:spPr/>
        <p:txBody>
          <a:bodyPr/>
          <a:lstStyle/>
          <a:p>
            <a:r>
              <a:rPr lang="en-US" dirty="0"/>
              <a:t>Code like this will make path coverage hard to achieve</a:t>
            </a:r>
          </a:p>
        </p:txBody>
      </p:sp>
      <p:sp>
        <p:nvSpPr>
          <p:cNvPr id="7" name="Content Placeholder 6">
            <a:extLst>
              <a:ext uri="{FF2B5EF4-FFF2-40B4-BE49-F238E27FC236}">
                <a16:creationId xmlns:a16="http://schemas.microsoft.com/office/drawing/2014/main" id="{406B1D8E-6B7D-60D7-294B-127ED9B96C26}"/>
              </a:ext>
            </a:extLst>
          </p:cNvPr>
          <p:cNvSpPr>
            <a:spLocks noGrp="1"/>
          </p:cNvSpPr>
          <p:nvPr>
            <p:ph idx="1"/>
          </p:nvPr>
        </p:nvSpPr>
        <p:spPr>
          <a:xfrm>
            <a:off x="12192000" y="3263588"/>
            <a:ext cx="10515600" cy="8702676"/>
          </a:xfrm>
        </p:spPr>
        <p:txBody>
          <a:bodyPr>
            <a:normAutofit/>
          </a:bodyPr>
          <a:lstStyle/>
          <a:p>
            <a:r>
              <a:rPr lang="en-US" dirty="0"/>
              <a:t>n tests might lead to 2^n paths</a:t>
            </a:r>
          </a:p>
          <a:p>
            <a:r>
              <a:rPr lang="en-US" dirty="0"/>
              <a:t>Sometimes a fault is only manifest on a particular path, as we saw in the preceding example.</a:t>
            </a:r>
          </a:p>
          <a:p>
            <a:r>
              <a:rPr lang="en-US" dirty="0"/>
              <a:t>Worse, the number of paths can be infinite</a:t>
            </a:r>
          </a:p>
          <a:p>
            <a:pPr marL="914400" lvl="1" indent="-457200">
              <a:spcBef>
                <a:spcPts val="1000"/>
              </a:spcBef>
              <a:defRPr sz="4800"/>
            </a:pPr>
            <a:r>
              <a:rPr lang="en-US" dirty="0"/>
              <a:t>E.g., if there is a loop.</a:t>
            </a:r>
          </a:p>
          <a:p>
            <a:r>
              <a:rPr lang="en-US" dirty="0"/>
              <a:t>What to do?</a:t>
            </a:r>
          </a:p>
          <a:p>
            <a:endParaRPr lang="en-US" dirty="0"/>
          </a:p>
        </p:txBody>
      </p:sp>
    </p:spTree>
    <p:extLst>
      <p:ext uri="{BB962C8B-B14F-4D97-AF65-F5344CB8AC3E}">
        <p14:creationId xmlns:p14="http://schemas.microsoft.com/office/powerpoint/2010/main" val="34554631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idx="1"/>
          </p:nvPr>
        </p:nvSpPr>
        <p:spPr>
          <a:xfrm>
            <a:off x="8995719" y="3262184"/>
            <a:ext cx="13711881" cy="8704080"/>
          </a:xfrm>
        </p:spPr>
        <p:txBody>
          <a:bodyPr>
            <a:normAutofit fontScale="92500" lnSpcReduction="20000"/>
          </a:bodyPr>
          <a:lstStyle/>
          <a:p>
            <a:r>
              <a:rPr lang="en-US" sz="6000" dirty="0">
                <a:latin typeface="Andale Mono"/>
                <a:ea typeface="Andale Mono"/>
                <a:cs typeface="Andale Mono"/>
                <a:sym typeface="Andale Mono"/>
              </a:rPr>
              <a:t>Looks like there might be 4 paths: AC AD BC BD</a:t>
            </a:r>
          </a:p>
          <a:p>
            <a:r>
              <a:rPr lang="en-US" sz="6000" dirty="0">
                <a:latin typeface="Andale Mono"/>
                <a:ea typeface="Andale Mono"/>
                <a:cs typeface="Andale Mono"/>
                <a:sym typeface="Andale Mono"/>
              </a:rPr>
              <a:t>But maybe not all of these are feasible. </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Automatic theorem-proving can often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6" name="TextBox 5">
            <a:extLst>
              <a:ext uri="{FF2B5EF4-FFF2-40B4-BE49-F238E27FC236}">
                <a16:creationId xmlns:a16="http://schemas.microsoft.com/office/drawing/2014/main" id="{E78C1929-8040-4DBB-7404-BD8AC337EF1E}"/>
              </a:ext>
            </a:extLst>
          </p:cNvPr>
          <p:cNvSpPr txBox="1"/>
          <p:nvPr/>
        </p:nvSpPr>
        <p:spPr>
          <a:xfrm>
            <a:off x="2514601" y="4978952"/>
            <a:ext cx="6481118"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E1()</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A</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B</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E2()</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C</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D</a:t>
            </a:r>
            <a:r>
              <a:rPr lang="en-US" sz="4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862315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34</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7958833" y="7085168"/>
            <a:ext cx="4386137"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7978069" y="11760702"/>
            <a:ext cx="4347665"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107190"/>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37</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a:t>Explain </a:t>
            </a:r>
            <a:r>
              <a:rPr lang="en-US" dirty="0"/>
              <a:t>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sp>
        <p:nvSpPr>
          <p:cNvPr id="7" name="TextBox 6">
            <a:extLst>
              <a:ext uri="{FF2B5EF4-FFF2-40B4-BE49-F238E27FC236}">
                <a16:creationId xmlns:a16="http://schemas.microsoft.com/office/drawing/2014/main" id="{FC5B4731-5245-DB6F-A23F-1B47EFF080BE}"/>
              </a:ext>
            </a:extLst>
          </p:cNvPr>
          <p:cNvSpPr txBox="1"/>
          <p:nvPr/>
        </p:nvSpPr>
        <p:spPr>
          <a:xfrm>
            <a:off x="1853513" y="3393105"/>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Tree>
    <p:extLst>
      <p:ext uri="{BB962C8B-B14F-4D97-AF65-F5344CB8AC3E}">
        <p14:creationId xmlns:p14="http://schemas.microsoft.com/office/powerpoint/2010/main" val="22325053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Tree>
    <p:extLst>
      <p:ext uri="{BB962C8B-B14F-4D97-AF65-F5344CB8AC3E}">
        <p14:creationId xmlns:p14="http://schemas.microsoft.com/office/powerpoint/2010/main" val="162188845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fail</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Tree>
    <p:extLst>
      <p:ext uri="{BB962C8B-B14F-4D97-AF65-F5344CB8AC3E}">
        <p14:creationId xmlns:p14="http://schemas.microsoft.com/office/powerpoint/2010/main" val="261653122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make the mutant fail</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49</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50</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51</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from Module 03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normAutofit lnSpcReduction="10000"/>
          </a:bodyPr>
          <a:lstStyle/>
          <a:p>
            <a:r>
              <a:rPr lang="en-US" dirty="0"/>
              <a:t>Now that you have come to the end of this lesson</a:t>
            </a:r>
            <a:r>
              <a:rPr dirty="0"/>
              <a:t>,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53</a:t>
            </a:fld>
            <a:endParaRPr/>
          </a:p>
        </p:txBody>
      </p:sp>
    </p:spTree>
    <p:extLst>
      <p:ext uri="{BB962C8B-B14F-4D97-AF65-F5344CB8AC3E}">
        <p14:creationId xmlns:p14="http://schemas.microsoft.com/office/powerpoint/2010/main" val="885306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Jonathan Bell, Adeel </a:t>
            </a:r>
            <a:r>
              <a:rPr dirty="0" err="1"/>
              <a:t>Bhutta</a:t>
            </a:r>
            <a:r>
              <a:rPr dirty="0"/>
              <a:t>,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endParaRPr lang="en-US" dirty="0"/>
          </a:p>
          <a:p>
            <a:pPr marL="914400" lvl="1" indent="-457200"/>
            <a:r>
              <a:rPr lang="en-US" dirty="0"/>
              <a:t>Don't depend on the order of tests.</a:t>
            </a:r>
            <a:endParaRPr dirty="0"/>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593342" y="7603969"/>
            <a:ext cx="5764194" cy="2976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easy </a:t>
            </a:r>
            <a:endParaRPr lang="en-US" dirty="0"/>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411074" y="6087980"/>
            <a:ext cx="7342675" cy="3396722"/>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4800" b="1" dirty="0">
                <a:solidFill>
                  <a:schemeClr val="tx1"/>
                </a:solidFill>
                <a:latin typeface="Ink Free" panose="03080402000500000000" pitchFamily="66" charset="0"/>
              </a:rPr>
              <a:t>These cases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13390</TotalTime>
  <Words>5613</Words>
  <Application>Microsoft Office PowerPoint</Application>
  <PresentationFormat>Custom</PresentationFormat>
  <Paragraphs>563</Paragraphs>
  <Slides>53</Slides>
  <Notes>48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53</vt:i4>
      </vt:variant>
    </vt:vector>
  </HeadingPairs>
  <TitlesOfParts>
    <vt:vector size="66" baseType="lpstr">
      <vt:lpstr>Andale Mono</vt:lpstr>
      <vt:lpstr>Arial</vt:lpstr>
      <vt:lpstr>Calibri</vt:lpstr>
      <vt:lpstr>Comic Sans MS</vt:lpstr>
      <vt:lpstr>Consolas</vt:lpstr>
      <vt:lpstr>Gill Sans</vt:lpstr>
      <vt:lpstr>Helvetica Neue</vt:lpstr>
      <vt:lpstr>Helvetica Neue Light</vt:lpstr>
      <vt:lpstr>Helvetica Neue Medium</vt:lpstr>
      <vt:lpstr>Ink Free</vt:lpstr>
      <vt:lpstr>Verdana</vt:lpstr>
      <vt:lpstr>Wingdings</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Code like this will make path coverage hard to achieve</vt:lpstr>
      <vt:lpstr>Smarter tools can rule out unreachable paths </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fail</vt:lpstr>
      <vt:lpstr>What about the other mutant?</vt:lpstr>
      <vt:lpstr>Here's one test that make the mutant fail</vt:lpstr>
      <vt:lpstr>Use Mutation Analysis While Writing Tests</vt:lpstr>
      <vt:lpstr>Undetected Mutants May Not Be Bugs</vt:lpstr>
      <vt:lpstr>Are mutants a Valid Substitute for Real Faults?  Probably yes.</vt:lpstr>
      <vt:lpstr>Activity: improving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Mitchell Wand</cp:lastModifiedBy>
  <cp:revision>7</cp:revision>
  <dcterms:modified xsi:type="dcterms:W3CDTF">2024-01-10T20:48:25Z</dcterms:modified>
</cp:coreProperties>
</file>